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1" r:id="rId1"/>
  </p:sldMasterIdLst>
  <p:notesMasterIdLst>
    <p:notesMasterId r:id="rId3"/>
  </p:notesMasterIdLst>
  <p:sldIdLst>
    <p:sldId id="256" r:id="rId2"/>
  </p:sldIdLst>
  <p:sldSz cx="18002250" cy="25203150"/>
  <p:notesSz cx="6858000" cy="9144000"/>
  <p:defaultTextStyle>
    <a:defPPr>
      <a:defRPr lang="en-GB"/>
    </a:defPPr>
    <a:lvl1pPr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1pPr>
    <a:lvl2pPr marL="742527" indent="-285587"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2pPr>
    <a:lvl3pPr marL="1142351"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3pPr>
    <a:lvl4pPr marL="1599288"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4pPr>
    <a:lvl5pPr marL="2056226" indent="-228471" algn="l" defTabSz="449005" rtl="0" fontAlgn="base">
      <a:spcBef>
        <a:spcPct val="0"/>
      </a:spcBef>
      <a:spcAft>
        <a:spcPct val="0"/>
      </a:spcAft>
      <a:buClr>
        <a:srgbClr val="000000"/>
      </a:buClr>
      <a:buSzPct val="100000"/>
      <a:buFont typeface="Times New Roman" pitchFamily="18" charset="0"/>
      <a:defRPr kern="1200">
        <a:solidFill>
          <a:schemeClr val="bg1"/>
        </a:solidFill>
        <a:latin typeface="Arial" charset="0"/>
        <a:ea typeface="Lucida Sans Unicode" pitchFamily="34" charset="0"/>
        <a:cs typeface="Lucida Sans Unicode" pitchFamily="34" charset="0"/>
      </a:defRPr>
    </a:lvl5pPr>
    <a:lvl6pPr marL="2284697" algn="l" defTabSz="913880" rtl="0" eaLnBrk="1" latinLnBrk="0" hangingPunct="1">
      <a:defRPr kern="1200">
        <a:solidFill>
          <a:schemeClr val="bg1"/>
        </a:solidFill>
        <a:latin typeface="Arial" charset="0"/>
        <a:ea typeface="Lucida Sans Unicode" pitchFamily="34" charset="0"/>
        <a:cs typeface="Lucida Sans Unicode" pitchFamily="34" charset="0"/>
      </a:defRPr>
    </a:lvl6pPr>
    <a:lvl7pPr marL="2741637" algn="l" defTabSz="913880" rtl="0" eaLnBrk="1" latinLnBrk="0" hangingPunct="1">
      <a:defRPr kern="1200">
        <a:solidFill>
          <a:schemeClr val="bg1"/>
        </a:solidFill>
        <a:latin typeface="Arial" charset="0"/>
        <a:ea typeface="Lucida Sans Unicode" pitchFamily="34" charset="0"/>
        <a:cs typeface="Lucida Sans Unicode" pitchFamily="34" charset="0"/>
      </a:defRPr>
    </a:lvl7pPr>
    <a:lvl8pPr marL="3198577" algn="l" defTabSz="913880" rtl="0" eaLnBrk="1" latinLnBrk="0" hangingPunct="1">
      <a:defRPr kern="1200">
        <a:solidFill>
          <a:schemeClr val="bg1"/>
        </a:solidFill>
        <a:latin typeface="Arial" charset="0"/>
        <a:ea typeface="Lucida Sans Unicode" pitchFamily="34" charset="0"/>
        <a:cs typeface="Lucida Sans Unicode" pitchFamily="34" charset="0"/>
      </a:defRPr>
    </a:lvl8pPr>
    <a:lvl9pPr marL="3655517" algn="l" defTabSz="913880" rtl="0" eaLnBrk="1" latinLnBrk="0" hangingPunct="1">
      <a:defRPr kern="1200">
        <a:solidFill>
          <a:schemeClr val="bg1"/>
        </a:solidFill>
        <a:latin typeface="Arial"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3" d="100"/>
          <a:sy n="53" d="100"/>
        </p:scale>
        <p:origin x="-1092" y="-78"/>
      </p:cViewPr>
      <p:guideLst>
        <p:guide orient="horz" pos="2157"/>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endParaRPr lang="en-US"/>
          </a:p>
        </p:txBody>
      </p:sp>
      <p:sp>
        <p:nvSpPr>
          <p:cNvPr id="3075"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6"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3077"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Rectangle 5"/>
          <p:cNvSpPr>
            <a:spLocks noGrp="1" noChangeArrowheads="1"/>
          </p:cNvSpPr>
          <p:nvPr>
            <p:ph type="hdr"/>
          </p:nvPr>
        </p:nvSpPr>
        <p:spPr bwMode="auto">
          <a:xfrm>
            <a:off x="0" y="0"/>
            <a:ext cx="2965450" cy="450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2054" name="Rectangle 6"/>
          <p:cNvSpPr>
            <a:spLocks noGrp="1" noChangeArrowheads="1"/>
          </p:cNvSpPr>
          <p:nvPr>
            <p:ph type="dt"/>
          </p:nvPr>
        </p:nvSpPr>
        <p:spPr bwMode="auto">
          <a:xfrm>
            <a:off x="3886200" y="0"/>
            <a:ext cx="2965450" cy="450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3080" name="Rectangle 7"/>
          <p:cNvSpPr>
            <a:spLocks noGrp="1" noRot="1" noChangeAspect="1" noChangeArrowheads="1"/>
          </p:cNvSpPr>
          <p:nvPr>
            <p:ph type="sldImg"/>
          </p:nvPr>
        </p:nvSpPr>
        <p:spPr bwMode="auto">
          <a:xfrm>
            <a:off x="2203450" y="685800"/>
            <a:ext cx="2444750" cy="3422650"/>
          </a:xfrm>
          <a:prstGeom prst="rect">
            <a:avLst/>
          </a:prstGeom>
          <a:solidFill>
            <a:srgbClr val="FFFFFF"/>
          </a:solidFill>
          <a:ln w="9360" cap="sq">
            <a:solidFill>
              <a:srgbClr val="000000"/>
            </a:solidFill>
            <a:miter lim="800000"/>
            <a:headEnd/>
            <a:tailEnd/>
          </a:ln>
          <a:effectLst/>
        </p:spPr>
      </p:sp>
      <p:sp>
        <p:nvSpPr>
          <p:cNvPr id="2056" name="Rectangle 8"/>
          <p:cNvSpPr>
            <a:spLocks noGrp="1" noChangeArrowheads="1"/>
          </p:cNvSpPr>
          <p:nvPr>
            <p:ph type="body"/>
          </p:nvPr>
        </p:nvSpPr>
        <p:spPr bwMode="auto">
          <a:xfrm>
            <a:off x="914400" y="4343400"/>
            <a:ext cx="5022850" cy="41084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sr-Latn-RS" altLang="sr-Latn-RS" noProof="0" smtClean="0"/>
          </a:p>
        </p:txBody>
      </p:sp>
      <p:sp>
        <p:nvSpPr>
          <p:cNvPr id="2057" name="Rectangle 9"/>
          <p:cNvSpPr>
            <a:spLocks noGrp="1" noChangeArrowheads="1"/>
          </p:cNvSpPr>
          <p:nvPr>
            <p:ph type="ftr"/>
          </p:nvPr>
        </p:nvSpPr>
        <p:spPr bwMode="auto">
          <a:xfrm>
            <a:off x="0" y="8686800"/>
            <a:ext cx="2965450" cy="450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endParaRPr lang="en-US" altLang="sr-Latn-RS"/>
          </a:p>
        </p:txBody>
      </p:sp>
      <p:sp>
        <p:nvSpPr>
          <p:cNvPr id="2058" name="Rectangle 10"/>
          <p:cNvSpPr>
            <a:spLocks noGrp="1" noChangeArrowheads="1"/>
          </p:cNvSpPr>
          <p:nvPr>
            <p:ph type="sldNum"/>
          </p:nvPr>
        </p:nvSpPr>
        <p:spPr bwMode="auto">
          <a:xfrm>
            <a:off x="3886200" y="8686800"/>
            <a:ext cx="2965450" cy="4508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ea typeface="Lucida Sans Unicode" charset="0"/>
                <a:cs typeface="Lucida Sans Unicode" charset="0"/>
              </a:defRPr>
            </a:lvl1pPr>
          </a:lstStyle>
          <a:p>
            <a:pPr>
              <a:defRPr/>
            </a:pPr>
            <a:fld id="{EB03B447-F72A-456A-9401-98C24D2A36D2}" type="slidenum">
              <a:rPr lang="en-US" altLang="sr-Latn-RS"/>
              <a:pPr>
                <a:defRPr/>
              </a:pPr>
              <a:t>‹#›</a:t>
            </a:fld>
            <a:endParaRPr lang="en-US" altLang="sr-Latn-RS"/>
          </a:p>
        </p:txBody>
      </p:sp>
    </p:spTree>
  </p:cSld>
  <p:clrMap bg1="lt1" tx1="dk1" bg2="lt2" tx2="dk2" accent1="accent1" accent2="accent2" accent3="accent3" accent4="accent4" accent5="accent5" accent6="accent6" hlink="hlink" folHlink="folHlink"/>
  <p:notesStyle>
    <a:lvl1pPr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1pPr>
    <a:lvl2pPr marL="742527" indent="-285587"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2pPr>
    <a:lvl3pPr marL="1142351"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3pPr>
    <a:lvl4pPr marL="1599288"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4pPr>
    <a:lvl5pPr marL="2056226" indent="-228471" algn="l" defTabSz="449005" rtl="0" eaLnBrk="0" fontAlgn="base" hangingPunct="0">
      <a:spcBef>
        <a:spcPct val="30000"/>
      </a:spcBef>
      <a:spcAft>
        <a:spcPct val="0"/>
      </a:spcAft>
      <a:buClr>
        <a:srgbClr val="000000"/>
      </a:buClr>
      <a:buSzPct val="100000"/>
      <a:buFont typeface="Times New Roman" pitchFamily="18" charset="0"/>
      <a:defRPr sz="1100" kern="1200">
        <a:solidFill>
          <a:srgbClr val="000000"/>
        </a:solidFill>
        <a:latin typeface="Times New Roman" pitchFamily="16" charset="0"/>
        <a:ea typeface="+mn-ea"/>
        <a:cs typeface="+mn-cs"/>
      </a:defRPr>
    </a:lvl5pPr>
    <a:lvl6pPr marL="2284697" algn="l" defTabSz="913880" rtl="0" eaLnBrk="1" latinLnBrk="0" hangingPunct="1">
      <a:defRPr sz="1100" kern="1200">
        <a:solidFill>
          <a:schemeClr val="tx1"/>
        </a:solidFill>
        <a:latin typeface="+mn-lt"/>
        <a:ea typeface="+mn-ea"/>
        <a:cs typeface="+mn-cs"/>
      </a:defRPr>
    </a:lvl6pPr>
    <a:lvl7pPr marL="2741637" algn="l" defTabSz="913880" rtl="0" eaLnBrk="1" latinLnBrk="0" hangingPunct="1">
      <a:defRPr sz="1100" kern="1200">
        <a:solidFill>
          <a:schemeClr val="tx1"/>
        </a:solidFill>
        <a:latin typeface="+mn-lt"/>
        <a:ea typeface="+mn-ea"/>
        <a:cs typeface="+mn-cs"/>
      </a:defRPr>
    </a:lvl7pPr>
    <a:lvl8pPr marL="3198577" algn="l" defTabSz="913880" rtl="0" eaLnBrk="1" latinLnBrk="0" hangingPunct="1">
      <a:defRPr sz="1100" kern="1200">
        <a:solidFill>
          <a:schemeClr val="tx1"/>
        </a:solidFill>
        <a:latin typeface="+mn-lt"/>
        <a:ea typeface="+mn-ea"/>
        <a:cs typeface="+mn-cs"/>
      </a:defRPr>
    </a:lvl8pPr>
    <a:lvl9pPr marL="3655517" algn="l" defTabSz="91388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0"/>
          <p:cNvSpPr>
            <a:spLocks noGrp="1" noChangeArrowheads="1"/>
          </p:cNvSpPr>
          <p:nvPr>
            <p:ph type="sldNum" sz="quarter"/>
          </p:nvPr>
        </p:nvSpPr>
        <p:spPr>
          <a:noFill/>
          <a:ln>
            <a:round/>
            <a:headEnd/>
            <a:tailEnd/>
          </a:ln>
        </p:spPr>
        <p:txBody>
          <a:bodyPr/>
          <a:lstStyle/>
          <a:p>
            <a:fld id="{D1BA4EE0-5786-44F0-BA9C-6EA514784987}" type="slidenum">
              <a:rPr lang="en-US" smtClean="0">
                <a:ea typeface="Lucida Sans Unicode" pitchFamily="34" charset="0"/>
                <a:cs typeface="Lucida Sans Unicode" pitchFamily="34" charset="0"/>
              </a:rPr>
              <a:pPr/>
              <a:t>1</a:t>
            </a:fld>
            <a:endParaRPr lang="en-US" smtClean="0">
              <a:ea typeface="Lucida Sans Unicode" pitchFamily="34" charset="0"/>
              <a:cs typeface="Lucida Sans Unicode" pitchFamily="34" charset="0"/>
            </a:endParaRPr>
          </a:p>
        </p:txBody>
      </p:sp>
      <p:sp>
        <p:nvSpPr>
          <p:cNvPr id="4099" name="Rectangle 1"/>
          <p:cNvSpPr>
            <a:spLocks noGrp="1" noRot="1" noChangeAspect="1" noChangeArrowheads="1" noTextEdit="1"/>
          </p:cNvSpPr>
          <p:nvPr>
            <p:ph type="sldImg"/>
          </p:nvPr>
        </p:nvSpPr>
        <p:spPr>
          <a:xfrm>
            <a:off x="2205038" y="685800"/>
            <a:ext cx="2447925" cy="3429000"/>
          </a:xfrm>
          <a:ln/>
        </p:spPr>
      </p:sp>
      <p:sp>
        <p:nvSpPr>
          <p:cNvPr id="4100" name="Rectangle 2"/>
          <p:cNvSpPr>
            <a:spLocks noGrp="1" noChangeArrowheads="1"/>
          </p:cNvSpPr>
          <p:nvPr>
            <p:ph type="body" idx="1"/>
          </p:nvPr>
        </p:nvSpPr>
        <p:spPr>
          <a:xfrm>
            <a:off x="914400" y="4343400"/>
            <a:ext cx="5029200" cy="4114800"/>
          </a:xfrm>
          <a:noFill/>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324041" y="537667"/>
            <a:ext cx="17354169" cy="9207551"/>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8" name="Title 7"/>
          <p:cNvSpPr>
            <a:spLocks noGrp="1"/>
          </p:cNvSpPr>
          <p:nvPr>
            <p:ph type="ctrTitle"/>
          </p:nvPr>
        </p:nvSpPr>
        <p:spPr>
          <a:xfrm>
            <a:off x="913961" y="1400179"/>
            <a:ext cx="16202025" cy="8121015"/>
          </a:xfrm>
        </p:spPr>
        <p:txBody>
          <a:bodyPr lIns="123444" rIns="617220" anchor="b">
            <a:normAutofit/>
          </a:bodyPr>
          <a:lstStyle>
            <a:lvl1pPr marL="0" algn="r">
              <a:defRPr sz="130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4200525" y="10361295"/>
            <a:ext cx="12915461" cy="6440805"/>
          </a:xfrm>
        </p:spPr>
        <p:txBody>
          <a:bodyPr lIns="123444" rIns="666598"/>
          <a:lstStyle>
            <a:lvl1pPr marL="0" indent="0" algn="r">
              <a:spcBef>
                <a:spcPts val="0"/>
              </a:spcBef>
              <a:buNone/>
              <a:defRPr>
                <a:effectLst/>
              </a:defRPr>
            </a:lvl1pPr>
            <a:lvl2pPr marL="1234440" indent="0" algn="ctr">
              <a:buNone/>
            </a:lvl2pPr>
            <a:lvl3pPr marL="2468880" indent="0" algn="ctr">
              <a:buNone/>
            </a:lvl3pPr>
            <a:lvl4pPr marL="3703320" indent="0" algn="ctr">
              <a:buNone/>
            </a:lvl4pPr>
            <a:lvl5pPr marL="4937760" indent="0" algn="ctr">
              <a:buNone/>
            </a:lvl5pPr>
            <a:lvl6pPr marL="6172200" indent="0" algn="ctr">
              <a:buNone/>
            </a:lvl6pPr>
            <a:lvl7pPr marL="7406640" indent="0" algn="ctr">
              <a:buNone/>
            </a:lvl7pPr>
            <a:lvl8pPr marL="8641080" indent="0" algn="ctr">
              <a:buNone/>
            </a:lvl8pPr>
            <a:lvl9pPr marL="987552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10951369" y="23920590"/>
            <a:ext cx="5910739" cy="1008126"/>
          </a:xfrm>
        </p:spPr>
        <p:txBody>
          <a:bodyPr vert="horz" rtlCol="0"/>
          <a:lstStyle>
            <a:extLst/>
          </a:lstStyle>
          <a:p>
            <a:pPr>
              <a:defRPr/>
            </a:pPr>
            <a:endParaRPr lang="en-US" altLang="sr-Latn-RS"/>
          </a:p>
        </p:txBody>
      </p:sp>
      <p:sp>
        <p:nvSpPr>
          <p:cNvPr id="11" name="Slide Number Placeholder 10"/>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0DF3A660-DBB6-4BD8-8C82-53605F58DD40}" type="slidenum">
              <a:rPr lang="en-US" altLang="sr-Latn-RS" smtClean="0"/>
              <a:pPr>
                <a:defRPr/>
              </a:pPr>
              <a:t>‹#›</a:t>
            </a:fld>
            <a:endParaRPr lang="en-US" altLang="sr-Latn-RS"/>
          </a:p>
        </p:txBody>
      </p:sp>
      <p:sp>
        <p:nvSpPr>
          <p:cNvPr id="12" name="Footer Placeholder 11"/>
          <p:cNvSpPr>
            <a:spLocks noGrp="1"/>
          </p:cNvSpPr>
          <p:nvPr>
            <p:ph type="ftr" sz="quarter" idx="12"/>
          </p:nvPr>
        </p:nvSpPr>
        <p:spPr>
          <a:xfrm>
            <a:off x="3150394" y="23920590"/>
            <a:ext cx="7692820" cy="1008126"/>
          </a:xfrm>
        </p:spPr>
        <p:txBody>
          <a:bodyPr vert="horz" rtlCol="0"/>
          <a:lstStyle>
            <a:extLst/>
          </a:lstStyle>
          <a:p>
            <a:pPr>
              <a:defRPr/>
            </a:pPr>
            <a:endParaRPr lang="en-US" altLang="sr-Latn-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1327FB8A-FDBE-45A9-A932-8C95724FE84B}" type="slidenum">
              <a:rPr lang="en-US" altLang="sr-Latn-RS" smtClean="0"/>
              <a:pPr>
                <a:defRPr/>
              </a:pPr>
              <a:t>‹#›</a:t>
            </a:fld>
            <a:endParaRPr lang="en-US" alt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51631" y="1009297"/>
            <a:ext cx="4050506" cy="21504354"/>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00113" y="1009297"/>
            <a:ext cx="11851481" cy="21504354"/>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F633EFE1-B84A-4E21-9F37-EEF983A984C4}" type="slidenum">
              <a:rPr lang="en-US" altLang="sr-Latn-RS" smtClean="0"/>
              <a:pPr>
                <a:defRPr/>
              </a:pPr>
              <a:t>‹#›</a:t>
            </a:fld>
            <a:endParaRPr lang="en-US" altLang="sr-Latn-R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00194" y="1009083"/>
            <a:ext cx="16195514" cy="4194972"/>
          </a:xfrm>
        </p:spPr>
        <p:txBody>
          <a:bodyPr/>
          <a:lstStyle/>
          <a:p>
            <a:r>
              <a:rPr lang="en-US" smtClean="0"/>
              <a:t>Click to edit Master title style</a:t>
            </a:r>
            <a:endParaRPr lang="sr-Latn-RS"/>
          </a:p>
        </p:txBody>
      </p:sp>
      <p:sp>
        <p:nvSpPr>
          <p:cNvPr id="3" name="Rectangle 3"/>
          <p:cNvSpPr>
            <a:spLocks noGrp="1" noChangeArrowheads="1"/>
          </p:cNvSpPr>
          <p:nvPr>
            <p:ph type="dt" idx="10"/>
          </p:nvPr>
        </p:nvSpPr>
        <p:spPr>
          <a:ln/>
        </p:spPr>
        <p:txBody>
          <a:bodyPr/>
          <a:lstStyle>
            <a:lvl1pPr>
              <a:defRPr/>
            </a:lvl1pPr>
          </a:lstStyle>
          <a:p>
            <a:pPr>
              <a:defRPr/>
            </a:pPr>
            <a:endParaRPr lang="en-US" altLang="sr-Latn-RS"/>
          </a:p>
        </p:txBody>
      </p:sp>
      <p:sp>
        <p:nvSpPr>
          <p:cNvPr id="4" name="Rectangle 4"/>
          <p:cNvSpPr>
            <a:spLocks noGrp="1" noChangeArrowheads="1"/>
          </p:cNvSpPr>
          <p:nvPr>
            <p:ph type="ftr" idx="11"/>
          </p:nvPr>
        </p:nvSpPr>
        <p:spPr>
          <a:ln/>
        </p:spPr>
        <p:txBody>
          <a:bodyPr/>
          <a:lstStyle>
            <a:lvl1pPr>
              <a:defRPr/>
            </a:lvl1pPr>
          </a:lstStyle>
          <a:p>
            <a:pPr>
              <a:defRPr/>
            </a:pPr>
            <a:endParaRPr lang="en-US" altLang="sr-Latn-RS"/>
          </a:p>
        </p:txBody>
      </p:sp>
      <p:sp>
        <p:nvSpPr>
          <p:cNvPr id="5" name="Rectangle 5"/>
          <p:cNvSpPr>
            <a:spLocks noGrp="1" noChangeArrowheads="1"/>
          </p:cNvSpPr>
          <p:nvPr>
            <p:ph type="sldNum" idx="12"/>
          </p:nvPr>
        </p:nvSpPr>
        <p:spPr>
          <a:ln/>
        </p:spPr>
        <p:txBody>
          <a:bodyPr/>
          <a:lstStyle>
            <a:lvl1pPr>
              <a:defRPr/>
            </a:lvl1pPr>
          </a:lstStyle>
          <a:p>
            <a:pPr>
              <a:defRPr/>
            </a:pPr>
            <a:fld id="{D817C35A-830B-468E-943D-8333110BE846}" type="slidenum">
              <a:rPr lang="en-US" altLang="sr-Latn-RS"/>
              <a:pPr>
                <a:defRPr/>
              </a:pPr>
              <a:t>‹#›</a:t>
            </a:fld>
            <a:endParaRPr lang="en-US" altLang="sr-Latn-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ltLang="sr-Latn-RS"/>
          </a:p>
        </p:txBody>
      </p:sp>
      <p:sp>
        <p:nvSpPr>
          <p:cNvPr id="5" name="Footer Placeholder 4"/>
          <p:cNvSpPr>
            <a:spLocks noGrp="1"/>
          </p:cNvSpPr>
          <p:nvPr>
            <p:ph type="ftr" sz="quarter" idx="11"/>
          </p:nvPr>
        </p:nvSpPr>
        <p:spPr/>
        <p:txBody>
          <a:bodyPr/>
          <a:lstStyle>
            <a:extLst/>
          </a:lstStyle>
          <a:p>
            <a:pPr>
              <a:defRPr/>
            </a:pPr>
            <a:endParaRPr lang="en-US" altLang="sr-Latn-RS"/>
          </a:p>
        </p:txBody>
      </p:sp>
      <p:sp>
        <p:nvSpPr>
          <p:cNvPr id="6" name="Slide Number Placeholder 5"/>
          <p:cNvSpPr>
            <a:spLocks noGrp="1"/>
          </p:cNvSpPr>
          <p:nvPr>
            <p:ph type="sldNum" sz="quarter" idx="12"/>
          </p:nvPr>
        </p:nvSpPr>
        <p:spPr/>
        <p:txBody>
          <a:bodyPr/>
          <a:lstStyle>
            <a:extLst/>
          </a:lstStyle>
          <a:p>
            <a:pPr>
              <a:defRPr/>
            </a:pPr>
            <a:fld id="{FFE54B89-AB7B-4490-A700-ADCD76A62A46}" type="slidenum">
              <a:rPr lang="en-US" altLang="sr-Latn-RS" smtClean="0"/>
              <a:pPr>
                <a:defRPr/>
              </a:pPr>
              <a:t>‹#›</a:t>
            </a:fld>
            <a:endParaRPr lang="en-US" altLang="sr-Latn-R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969002" y="12007901"/>
            <a:ext cx="145818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1422178" y="1830995"/>
            <a:ext cx="15301913" cy="10036454"/>
          </a:xfrm>
        </p:spPr>
        <p:txBody>
          <a:bodyPr rIns="271577"/>
          <a:lstStyle>
            <a:lvl1pPr algn="r">
              <a:buNone/>
              <a:defRPr sz="108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053" y="12082345"/>
            <a:ext cx="15301913" cy="5548192"/>
          </a:xfrm>
        </p:spPr>
        <p:txBody>
          <a:bodyPr rIns="345643" anchor="t"/>
          <a:lstStyle>
            <a:lvl1pPr marL="0" indent="0" algn="r">
              <a:buNone/>
              <a:defRPr sz="5400">
                <a:solidFill>
                  <a:schemeClr val="tx1">
                    <a:tint val="75000"/>
                  </a:schemeClr>
                </a:solidFill>
              </a:defRPr>
            </a:lvl1pPr>
            <a:lvl2pPr>
              <a:buNone/>
              <a:defRPr sz="4900">
                <a:solidFill>
                  <a:schemeClr val="tx1">
                    <a:tint val="75000"/>
                  </a:schemeClr>
                </a:solidFill>
              </a:defRPr>
            </a:lvl2pPr>
            <a:lvl3pPr>
              <a:buNone/>
              <a:defRPr sz="4300">
                <a:solidFill>
                  <a:schemeClr val="tx1">
                    <a:tint val="75000"/>
                  </a:schemeClr>
                </a:solidFill>
              </a:defRPr>
            </a:lvl3pPr>
            <a:lvl4pPr>
              <a:buNone/>
              <a:defRPr sz="3800">
                <a:solidFill>
                  <a:schemeClr val="tx1">
                    <a:tint val="75000"/>
                  </a:schemeClr>
                </a:solidFill>
              </a:defRPr>
            </a:lvl4pPr>
            <a:lvl5pPr>
              <a:buNone/>
              <a:defRPr sz="38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10951369" y="23937737"/>
            <a:ext cx="5910739" cy="1008126"/>
          </a:xfrm>
        </p:spPr>
        <p:txBody>
          <a:bodyPr vert="horz" rtlCol="0"/>
          <a:lstStyle>
            <a:extLst/>
          </a:lstStyle>
          <a:p>
            <a:pPr>
              <a:defRPr/>
            </a:pPr>
            <a:endParaRPr lang="en-US" altLang="sr-Latn-RS"/>
          </a:p>
        </p:txBody>
      </p:sp>
      <p:sp>
        <p:nvSpPr>
          <p:cNvPr id="9" name="Slide Number Placeholder 8"/>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8B0A508B-DDC8-49D4-89BD-851D6164B603}" type="slidenum">
              <a:rPr lang="en-US" altLang="sr-Latn-RS" smtClean="0"/>
              <a:pPr>
                <a:defRPr/>
              </a:pPr>
              <a:t>‹#›</a:t>
            </a:fld>
            <a:endParaRPr lang="en-US" altLang="sr-Latn-RS"/>
          </a:p>
        </p:txBody>
      </p:sp>
      <p:sp>
        <p:nvSpPr>
          <p:cNvPr id="10" name="Footer Placeholder 9"/>
          <p:cNvSpPr>
            <a:spLocks noGrp="1"/>
          </p:cNvSpPr>
          <p:nvPr>
            <p:ph type="ftr" sz="quarter" idx="12"/>
          </p:nvPr>
        </p:nvSpPr>
        <p:spPr>
          <a:xfrm>
            <a:off x="3150394" y="23937737"/>
            <a:ext cx="7692820" cy="1008126"/>
          </a:xfrm>
        </p:spPr>
        <p:txBody>
          <a:bodyPr vert="horz" rtlCol="0"/>
          <a:lstStyle>
            <a:extLst/>
          </a:lstStyle>
          <a:p>
            <a:pPr>
              <a:defRPr/>
            </a:pPr>
            <a:endParaRPr lang="en-US" alt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900112"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9151144" y="6048756"/>
            <a:ext cx="7950994" cy="16634079"/>
          </a:xfrm>
        </p:spPr>
        <p:txBody>
          <a:bodyPr/>
          <a:lstStyle>
            <a:lvl1pPr>
              <a:defRPr sz="7600"/>
            </a:lvl1pPr>
            <a:lvl2pPr>
              <a:defRPr sz="6500"/>
            </a:lvl2pPr>
            <a:lvl3pPr>
              <a:defRPr sz="5400"/>
            </a:lvl3pPr>
            <a:lvl4pPr>
              <a:defRPr sz="4900"/>
            </a:lvl4pPr>
            <a:lvl5pPr>
              <a:defRPr sz="49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ltLang="sr-Latn-RS"/>
          </a:p>
        </p:txBody>
      </p:sp>
      <p:sp>
        <p:nvSpPr>
          <p:cNvPr id="6" name="Footer Placeholder 5"/>
          <p:cNvSpPr>
            <a:spLocks noGrp="1"/>
          </p:cNvSpPr>
          <p:nvPr>
            <p:ph type="ftr" sz="quarter" idx="11"/>
          </p:nvPr>
        </p:nvSpPr>
        <p:spPr/>
        <p:txBody>
          <a:bodyPr/>
          <a:lstStyle>
            <a:extLst/>
          </a:lstStyle>
          <a:p>
            <a:pPr>
              <a:defRPr/>
            </a:pPr>
            <a:endParaRPr lang="en-US" altLang="sr-Latn-RS"/>
          </a:p>
        </p:txBody>
      </p:sp>
      <p:sp>
        <p:nvSpPr>
          <p:cNvPr id="7" name="Slide Number Placeholder 6"/>
          <p:cNvSpPr>
            <a:spLocks noGrp="1"/>
          </p:cNvSpPr>
          <p:nvPr>
            <p:ph type="sldNum" sz="quarter" idx="12"/>
          </p:nvPr>
        </p:nvSpPr>
        <p:spPr>
          <a:xfrm>
            <a:off x="17012126" y="23941037"/>
            <a:ext cx="914067" cy="1008126"/>
          </a:xfrm>
        </p:spPr>
        <p:txBody>
          <a:bodyPr/>
          <a:lstStyle>
            <a:extLst/>
          </a:lstStyle>
          <a:p>
            <a:pPr>
              <a:defRPr/>
            </a:pPr>
            <a:fld id="{3D587DCB-9720-4C78-A86E-11684FADAA29}" type="slidenum">
              <a:rPr lang="en-US" altLang="sr-Latn-RS" smtClean="0"/>
              <a:pPr>
                <a:defRPr/>
              </a:pPr>
              <a:t>‹#›</a:t>
            </a:fld>
            <a:endParaRPr lang="en-US" altLang="sr-Latn-RS"/>
          </a:p>
        </p:txBody>
      </p:sp>
      <p:sp>
        <p:nvSpPr>
          <p:cNvPr id="10" name="Rectangle 9"/>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1214215"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11" name="Rectangle 10"/>
          <p:cNvSpPr/>
          <p:nvPr/>
        </p:nvSpPr>
        <p:spPr>
          <a:xfrm>
            <a:off x="9451181" y="7957169"/>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b"/>
          <a:lstStyle>
            <a:extLst/>
          </a:lstStyle>
          <a:p>
            <a:pPr algn="ctr" eaLnBrk="1" latinLnBrk="0" hangingPunct="1"/>
            <a:endParaRPr kumimoji="0" lang="en-US"/>
          </a:p>
        </p:txBody>
      </p:sp>
      <p:sp>
        <p:nvSpPr>
          <p:cNvPr id="2" name="Title 1"/>
          <p:cNvSpPr>
            <a:spLocks noGrp="1"/>
          </p:cNvSpPr>
          <p:nvPr>
            <p:ph type="title"/>
          </p:nvPr>
        </p:nvSpPr>
        <p:spPr>
          <a:xfrm>
            <a:off x="900113" y="925909"/>
            <a:ext cx="16202025" cy="4200525"/>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00113" y="5641540"/>
            <a:ext cx="7954120"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9144894" y="5641540"/>
            <a:ext cx="7957245" cy="2351125"/>
          </a:xfrm>
        </p:spPr>
        <p:txBody>
          <a:bodyPr anchor="b">
            <a:noAutofit/>
          </a:bodyPr>
          <a:lstStyle>
            <a:lvl1pPr marL="246888" indent="0" algn="l">
              <a:spcBef>
                <a:spcPts val="0"/>
              </a:spcBef>
              <a:buNone/>
              <a:defRPr sz="5900" b="0" cap="all" baseline="0"/>
            </a:lvl1pPr>
            <a:lvl2pPr>
              <a:buNone/>
              <a:defRPr sz="5400" b="1"/>
            </a:lvl2pPr>
            <a:lvl3pPr>
              <a:buNone/>
              <a:defRPr sz="4900" b="1"/>
            </a:lvl3pPr>
            <a:lvl4pPr>
              <a:buNone/>
              <a:defRPr sz="4300" b="1"/>
            </a:lvl4pPr>
            <a:lvl5pPr>
              <a:buNone/>
              <a:defRPr sz="43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900113" y="8681087"/>
            <a:ext cx="7954120" cy="14485979"/>
          </a:xfrm>
        </p:spPr>
        <p:txBody>
          <a:bodyPr lIns="246888"/>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9144894" y="8681087"/>
            <a:ext cx="7957245" cy="14485979"/>
          </a:xfrm>
        </p:spPr>
        <p:txBody>
          <a:bodyPr/>
          <a:lstStyle>
            <a:lvl1pPr>
              <a:defRPr sz="5900"/>
            </a:lvl1pPr>
            <a:lvl2pPr>
              <a:defRPr sz="5400"/>
            </a:lvl2pPr>
            <a:lvl3pPr>
              <a:defRPr sz="4900"/>
            </a:lvl3pPr>
            <a:lvl4pPr>
              <a:defRPr sz="4300"/>
            </a:lvl4pPr>
            <a:lvl5pPr>
              <a:defRPr sz="43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ltLang="sr-Latn-RS"/>
          </a:p>
        </p:txBody>
      </p:sp>
      <p:sp>
        <p:nvSpPr>
          <p:cNvPr id="8" name="Footer Placeholder 7"/>
          <p:cNvSpPr>
            <a:spLocks noGrp="1"/>
          </p:cNvSpPr>
          <p:nvPr>
            <p:ph type="ftr" sz="quarter" idx="11"/>
          </p:nvPr>
        </p:nvSpPr>
        <p:spPr/>
        <p:txBody>
          <a:bodyPr/>
          <a:lstStyle>
            <a:extLst/>
          </a:lstStyle>
          <a:p>
            <a:pPr>
              <a:defRPr/>
            </a:pPr>
            <a:endParaRPr lang="en-US" altLang="sr-Latn-RS"/>
          </a:p>
        </p:txBody>
      </p:sp>
      <p:sp>
        <p:nvSpPr>
          <p:cNvPr id="9" name="Slide Number Placeholder 8"/>
          <p:cNvSpPr>
            <a:spLocks noGrp="1"/>
          </p:cNvSpPr>
          <p:nvPr>
            <p:ph type="sldNum" sz="quarter" idx="12"/>
          </p:nvPr>
        </p:nvSpPr>
        <p:spPr>
          <a:xfrm>
            <a:off x="17012126" y="23941037"/>
            <a:ext cx="914067" cy="1008126"/>
          </a:xfrm>
        </p:spPr>
        <p:txBody>
          <a:bodyPr/>
          <a:lstStyle>
            <a:extLst/>
          </a:lstStyle>
          <a:p>
            <a:pPr>
              <a:defRPr/>
            </a:pPr>
            <a:fld id="{BC9DECC6-7201-40A4-8938-37C00B7A2B5D}" type="slidenum">
              <a:rPr lang="en-US" altLang="sr-Latn-RS" smtClean="0"/>
              <a:pPr>
                <a:defRPr/>
              </a:pPr>
              <a:t>‹#›</a:t>
            </a:fld>
            <a:endParaRPr lang="en-US" alt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00113" y="930576"/>
            <a:ext cx="16202025" cy="4200525"/>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endParaRPr lang="en-US" altLang="sr-Latn-RS"/>
          </a:p>
        </p:txBody>
      </p:sp>
      <p:sp>
        <p:nvSpPr>
          <p:cNvPr id="4" name="Footer Placeholder 3"/>
          <p:cNvSpPr>
            <a:spLocks noGrp="1"/>
          </p:cNvSpPr>
          <p:nvPr>
            <p:ph type="ftr" sz="quarter" idx="11"/>
          </p:nvPr>
        </p:nvSpPr>
        <p:spPr/>
        <p:txBody>
          <a:bodyPr/>
          <a:lstStyle>
            <a:extLst/>
          </a:lstStyle>
          <a:p>
            <a:pPr>
              <a:defRPr/>
            </a:pPr>
            <a:endParaRPr lang="en-US" altLang="sr-Latn-RS"/>
          </a:p>
        </p:txBody>
      </p:sp>
      <p:sp>
        <p:nvSpPr>
          <p:cNvPr id="5" name="Slide Number Placeholder 4"/>
          <p:cNvSpPr>
            <a:spLocks noGrp="1"/>
          </p:cNvSpPr>
          <p:nvPr>
            <p:ph type="sldNum" sz="quarter" idx="12"/>
          </p:nvPr>
        </p:nvSpPr>
        <p:spPr/>
        <p:txBody>
          <a:bodyPr/>
          <a:lstStyle>
            <a:extLst/>
          </a:lstStyle>
          <a:p>
            <a:pPr>
              <a:defRPr/>
            </a:pPr>
            <a:fld id="{66CD4B12-AD23-47C9-8635-2F35E46AA1F5}" type="slidenum">
              <a:rPr lang="en-US" altLang="sr-Latn-RS" smtClean="0"/>
              <a:pPr>
                <a:defRPr/>
              </a:pPr>
              <a:t>‹#›</a:t>
            </a:fld>
            <a:endParaRPr lang="en-US" altLang="sr-Latn-RS"/>
          </a:p>
        </p:txBody>
      </p:sp>
      <p:sp>
        <p:nvSpPr>
          <p:cNvPr id="7" name="Rectangle 6"/>
          <p:cNvSpPr/>
          <p:nvPr/>
        </p:nvSpPr>
        <p:spPr>
          <a:xfrm>
            <a:off x="1158397" y="5235361"/>
            <a:ext cx="15751969"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ltLang="sr-Latn-RS"/>
          </a:p>
        </p:txBody>
      </p:sp>
      <p:sp>
        <p:nvSpPr>
          <p:cNvPr id="3" name="Footer Placeholder 2"/>
          <p:cNvSpPr>
            <a:spLocks noGrp="1"/>
          </p:cNvSpPr>
          <p:nvPr>
            <p:ph type="ftr" sz="quarter" idx="11"/>
          </p:nvPr>
        </p:nvSpPr>
        <p:spPr/>
        <p:txBody>
          <a:bodyPr/>
          <a:lstStyle>
            <a:extLst/>
          </a:lstStyle>
          <a:p>
            <a:pPr>
              <a:defRPr/>
            </a:pPr>
            <a:endParaRPr lang="en-US" altLang="sr-Latn-RS"/>
          </a:p>
        </p:txBody>
      </p:sp>
      <p:sp>
        <p:nvSpPr>
          <p:cNvPr id="4" name="Slide Number Placeholder 3"/>
          <p:cNvSpPr>
            <a:spLocks noGrp="1"/>
          </p:cNvSpPr>
          <p:nvPr>
            <p:ph type="sldNum" sz="quarter" idx="12"/>
          </p:nvPr>
        </p:nvSpPr>
        <p:spPr/>
        <p:txBody>
          <a:bodyPr/>
          <a:lstStyle>
            <a:extLst/>
          </a:lstStyle>
          <a:p>
            <a:pPr>
              <a:defRPr/>
            </a:pPr>
            <a:fld id="{04DE7A06-A31B-4F96-B8F2-2BAD858C0BF0}" type="slidenum">
              <a:rPr lang="en-US" altLang="sr-Latn-RS" smtClean="0"/>
              <a:pPr>
                <a:defRPr/>
              </a:pPr>
              <a:t>‹#›</a:t>
            </a:fld>
            <a:endParaRPr lang="en-US" alt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9957055" y="3886886"/>
            <a:ext cx="7380923" cy="3360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2" name="Title 1"/>
          <p:cNvSpPr>
            <a:spLocks noGrp="1"/>
          </p:cNvSpPr>
          <p:nvPr>
            <p:ph type="title"/>
          </p:nvPr>
        </p:nvSpPr>
        <p:spPr>
          <a:xfrm>
            <a:off x="9771174" y="1120140"/>
            <a:ext cx="7740968" cy="2800350"/>
          </a:xfrm>
        </p:spPr>
        <p:txBody>
          <a:bodyPr anchor="b"/>
          <a:lstStyle>
            <a:lvl1pPr marL="0" algn="r">
              <a:buNone/>
              <a:defRPr sz="54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9771174" y="4070283"/>
            <a:ext cx="7740968" cy="3920490"/>
          </a:xfrm>
        </p:spPr>
        <p:txBody>
          <a:bodyPr/>
          <a:lstStyle>
            <a:lvl1pPr marL="0" indent="0" algn="r">
              <a:spcBef>
                <a:spcPts val="0"/>
              </a:spcBef>
              <a:buNone/>
              <a:defRPr sz="3800"/>
            </a:lvl1pPr>
            <a:lvl2pPr>
              <a:buNone/>
              <a:defRPr sz="3200"/>
            </a:lvl2pPr>
            <a:lvl3pPr>
              <a:buNone/>
              <a:defRPr sz="2700"/>
            </a:lvl3pPr>
            <a:lvl4pPr>
              <a:buNone/>
              <a:defRPr sz="2400"/>
            </a:lvl4pPr>
            <a:lvl5pPr>
              <a:buNone/>
              <a:defRPr sz="24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0056" y="8121015"/>
            <a:ext cx="17062085" cy="14617827"/>
          </a:xfrm>
        </p:spPr>
        <p:txBody>
          <a:bodyPr/>
          <a:lstStyle>
            <a:lvl1pPr marL="790042">
              <a:defRPr sz="8600"/>
            </a:lvl1pPr>
            <a:lvl2pPr marL="1604772">
              <a:defRPr sz="7600"/>
            </a:lvl2pPr>
            <a:lvl3pPr marL="2221992">
              <a:defRPr sz="6500"/>
            </a:lvl3pPr>
            <a:lvl4pPr marL="2839212">
              <a:defRPr sz="5400"/>
            </a:lvl4pPr>
            <a:lvl5pPr marL="3407054">
              <a:defRPr sz="5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10951369" y="23937737"/>
            <a:ext cx="5910739" cy="1008126"/>
          </a:xfrm>
        </p:spPr>
        <p:txBody>
          <a:bodyPr vert="horz" rtlCol="0"/>
          <a:lstStyle>
            <a:extLst/>
          </a:lstStyle>
          <a:p>
            <a:pPr>
              <a:defRPr/>
            </a:pPr>
            <a:endParaRPr lang="en-US" altLang="sr-Latn-RS"/>
          </a:p>
        </p:txBody>
      </p:sp>
      <p:sp>
        <p:nvSpPr>
          <p:cNvPr id="10" name="Slide Number Placeholder 9"/>
          <p:cNvSpPr>
            <a:spLocks noGrp="1"/>
          </p:cNvSpPr>
          <p:nvPr>
            <p:ph type="sldNum" sz="quarter" idx="11"/>
          </p:nvPr>
        </p:nvSpPr>
        <p:spPr>
          <a:xfrm>
            <a:off x="17007937" y="23937737"/>
            <a:ext cx="914067" cy="1008126"/>
          </a:xfrm>
        </p:spPr>
        <p:txBody>
          <a:bodyPr vert="horz" rtlCol="0"/>
          <a:lstStyle>
            <a:lvl1pPr>
              <a:defRPr>
                <a:solidFill>
                  <a:schemeClr val="tx2">
                    <a:shade val="90000"/>
                  </a:schemeClr>
                </a:solidFill>
              </a:defRPr>
            </a:lvl1pPr>
            <a:extLst/>
          </a:lstStyle>
          <a:p>
            <a:pPr>
              <a:defRPr/>
            </a:pPr>
            <a:fld id="{AFEA018C-55FE-4172-8DB5-D9F1BC1EBCD8}" type="slidenum">
              <a:rPr lang="en-US" altLang="sr-Latn-RS" smtClean="0"/>
              <a:pPr>
                <a:defRPr/>
              </a:pPr>
              <a:t>‹#›</a:t>
            </a:fld>
            <a:endParaRPr lang="en-US" altLang="sr-Latn-RS"/>
          </a:p>
        </p:txBody>
      </p:sp>
      <p:sp>
        <p:nvSpPr>
          <p:cNvPr id="11" name="Footer Placeholder 10"/>
          <p:cNvSpPr>
            <a:spLocks noGrp="1"/>
          </p:cNvSpPr>
          <p:nvPr>
            <p:ph type="ftr" sz="quarter" idx="12"/>
          </p:nvPr>
        </p:nvSpPr>
        <p:spPr>
          <a:xfrm>
            <a:off x="3150394" y="23937737"/>
            <a:ext cx="7692820" cy="1008126"/>
          </a:xfrm>
        </p:spPr>
        <p:txBody>
          <a:bodyPr vert="horz" rtlCol="0"/>
          <a:lstStyle>
            <a:extLst/>
          </a:lstStyle>
          <a:p>
            <a:pPr>
              <a:defRPr/>
            </a:pPr>
            <a:endParaRPr lang="en-US" altLang="sr-Latn-R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85872" y="17362170"/>
            <a:ext cx="10801350" cy="2442170"/>
          </a:xfrm>
        </p:spPr>
        <p:txBody>
          <a:bodyPr anchor="b"/>
          <a:lstStyle>
            <a:lvl1pPr marL="0" algn="r">
              <a:buNone/>
              <a:defRPr sz="54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5985872" y="19804342"/>
            <a:ext cx="10801350" cy="3352537"/>
          </a:xfrm>
        </p:spPr>
        <p:txBody>
          <a:bodyPr/>
          <a:lstStyle>
            <a:lvl1pPr marL="0" indent="0" algn="r">
              <a:spcBef>
                <a:spcPts val="0"/>
              </a:spcBef>
              <a:buNone/>
              <a:defRPr sz="3800"/>
            </a:lvl1pPr>
            <a:lvl2pPr>
              <a:defRPr sz="3200"/>
            </a:lvl2pPr>
            <a:lvl3pPr>
              <a:defRPr sz="2700"/>
            </a:lvl3pPr>
            <a:lvl4pPr>
              <a:defRPr sz="2400"/>
            </a:lvl4pPr>
            <a:lvl5pPr>
              <a:defRPr sz="24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600075" y="918250"/>
            <a:ext cx="16802100" cy="15961995"/>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86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10951369" y="23920590"/>
            <a:ext cx="5910739" cy="1008126"/>
          </a:xfrm>
        </p:spPr>
        <p:txBody>
          <a:bodyPr vert="horz" rtlCol="0"/>
          <a:lstStyle>
            <a:extLst/>
          </a:lstStyle>
          <a:p>
            <a:pPr>
              <a:defRPr/>
            </a:pPr>
            <a:endParaRPr lang="en-US" altLang="sr-Latn-RS"/>
          </a:p>
        </p:txBody>
      </p:sp>
      <p:sp>
        <p:nvSpPr>
          <p:cNvPr id="9" name="Slide Number Placeholder 8"/>
          <p:cNvSpPr>
            <a:spLocks noGrp="1"/>
          </p:cNvSpPr>
          <p:nvPr>
            <p:ph type="sldNum" sz="quarter" idx="11"/>
          </p:nvPr>
        </p:nvSpPr>
        <p:spPr>
          <a:xfrm>
            <a:off x="17007937" y="23920590"/>
            <a:ext cx="914067" cy="1008126"/>
          </a:xfrm>
        </p:spPr>
        <p:txBody>
          <a:bodyPr vert="horz" rtlCol="0"/>
          <a:lstStyle>
            <a:lvl1pPr>
              <a:defRPr>
                <a:solidFill>
                  <a:schemeClr val="tx2">
                    <a:shade val="90000"/>
                  </a:schemeClr>
                </a:solidFill>
              </a:defRPr>
            </a:lvl1pPr>
            <a:extLst/>
          </a:lstStyle>
          <a:p>
            <a:pPr>
              <a:defRPr/>
            </a:pPr>
            <a:fld id="{BEE50D44-4CC4-4DB7-B95B-32FA1331FE7E}" type="slidenum">
              <a:rPr lang="en-US" altLang="sr-Latn-RS" smtClean="0"/>
              <a:pPr>
                <a:defRPr/>
              </a:pPr>
              <a:t>‹#›</a:t>
            </a:fld>
            <a:endParaRPr lang="en-US" altLang="sr-Latn-RS"/>
          </a:p>
        </p:txBody>
      </p:sp>
      <p:sp>
        <p:nvSpPr>
          <p:cNvPr id="10" name="Footer Placeholder 9"/>
          <p:cNvSpPr>
            <a:spLocks noGrp="1"/>
          </p:cNvSpPr>
          <p:nvPr>
            <p:ph type="ftr" sz="quarter" idx="12"/>
          </p:nvPr>
        </p:nvSpPr>
        <p:spPr>
          <a:xfrm>
            <a:off x="3150394" y="23920590"/>
            <a:ext cx="7692820" cy="1008126"/>
          </a:xfrm>
        </p:spPr>
        <p:txBody>
          <a:bodyPr vert="horz" rtlCol="0"/>
          <a:lstStyle>
            <a:extLst/>
          </a:lstStyle>
          <a:p>
            <a:pPr>
              <a:defRPr/>
            </a:pPr>
            <a:endParaRPr lang="en-US" altLang="sr-Latn-R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324041" y="540537"/>
            <a:ext cx="17346353" cy="2412781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lIns="246888" tIns="123444" rIns="246888" bIns="123444"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2550319" y="23522940"/>
            <a:ext cx="8292895" cy="1008126"/>
          </a:xfrm>
          <a:prstGeom prst="rect">
            <a:avLst/>
          </a:prstGeom>
        </p:spPr>
        <p:txBody>
          <a:bodyPr lIns="246888" tIns="123444" rIns="246888" bIns="123444"/>
          <a:lstStyle>
            <a:lvl1pPr algn="r" eaLnBrk="1" latinLnBrk="0" hangingPunct="1">
              <a:defRPr kumimoji="0" sz="3500">
                <a:solidFill>
                  <a:schemeClr val="bg2">
                    <a:tint val="60000"/>
                    <a:satMod val="155000"/>
                  </a:schemeClr>
                </a:solidFill>
              </a:defRPr>
            </a:lvl1pPr>
            <a:extLst/>
          </a:lstStyle>
          <a:p>
            <a:pPr>
              <a:defRPr/>
            </a:pPr>
            <a:endParaRPr lang="en-US" altLang="sr-Latn-RS"/>
          </a:p>
        </p:txBody>
      </p:sp>
      <p:sp>
        <p:nvSpPr>
          <p:cNvPr id="14" name="Date Placeholder 13"/>
          <p:cNvSpPr>
            <a:spLocks noGrp="1"/>
          </p:cNvSpPr>
          <p:nvPr>
            <p:ph type="dt" sz="half" idx="2"/>
          </p:nvPr>
        </p:nvSpPr>
        <p:spPr>
          <a:xfrm>
            <a:off x="10951369" y="23522940"/>
            <a:ext cx="5910739" cy="1008126"/>
          </a:xfrm>
          <a:prstGeom prst="rect">
            <a:avLst/>
          </a:prstGeom>
        </p:spPr>
        <p:txBody>
          <a:bodyPr lIns="246888" tIns="123444" rIns="246888" bIns="123444"/>
          <a:lstStyle>
            <a:lvl1pPr algn="l" eaLnBrk="1" latinLnBrk="0" hangingPunct="1">
              <a:defRPr kumimoji="0" sz="3500">
                <a:solidFill>
                  <a:schemeClr val="bg2">
                    <a:tint val="60000"/>
                    <a:satMod val="155000"/>
                  </a:schemeClr>
                </a:solidFill>
              </a:defRPr>
            </a:lvl1pPr>
            <a:extLst/>
          </a:lstStyle>
          <a:p>
            <a:pPr>
              <a:defRPr/>
            </a:pPr>
            <a:endParaRPr lang="en-US" altLang="sr-Latn-RS"/>
          </a:p>
        </p:txBody>
      </p:sp>
      <p:sp>
        <p:nvSpPr>
          <p:cNvPr id="23" name="Slide Number Placeholder 22"/>
          <p:cNvSpPr>
            <a:spLocks noGrp="1"/>
          </p:cNvSpPr>
          <p:nvPr>
            <p:ph type="sldNum" sz="quarter" idx="4"/>
          </p:nvPr>
        </p:nvSpPr>
        <p:spPr>
          <a:xfrm>
            <a:off x="17007937" y="23941037"/>
            <a:ext cx="914067" cy="1008126"/>
          </a:xfrm>
          <a:prstGeom prst="rect">
            <a:avLst/>
          </a:prstGeom>
        </p:spPr>
        <p:txBody>
          <a:bodyPr lIns="246888" tIns="123444" rIns="246888" bIns="123444" anchor="ctr"/>
          <a:lstStyle>
            <a:lvl1pPr algn="r" eaLnBrk="1" latinLnBrk="0" hangingPunct="1">
              <a:defRPr kumimoji="0" sz="4300">
                <a:solidFill>
                  <a:schemeClr val="tx2">
                    <a:shade val="90000"/>
                  </a:schemeClr>
                </a:solidFill>
                <a:effectLst/>
              </a:defRPr>
            </a:lvl1pPr>
            <a:extLst/>
          </a:lstStyle>
          <a:p>
            <a:pPr>
              <a:defRPr/>
            </a:pPr>
            <a:fld id="{4A4AD0DC-7C99-491A-B95F-6379274AAD95}" type="slidenum">
              <a:rPr lang="en-US" altLang="sr-Latn-RS" smtClean="0"/>
              <a:pPr>
                <a:defRPr/>
              </a:pPr>
              <a:t>‹#›</a:t>
            </a:fld>
            <a:endParaRPr lang="en-US" altLang="sr-Latn-RS"/>
          </a:p>
        </p:txBody>
      </p:sp>
      <p:sp>
        <p:nvSpPr>
          <p:cNvPr id="22" name="Title Placeholder 21"/>
          <p:cNvSpPr>
            <a:spLocks noGrp="1"/>
          </p:cNvSpPr>
          <p:nvPr>
            <p:ph type="title"/>
          </p:nvPr>
        </p:nvSpPr>
        <p:spPr>
          <a:xfrm>
            <a:off x="900113" y="931745"/>
            <a:ext cx="16202025" cy="4200525"/>
          </a:xfrm>
          <a:prstGeom prst="rect">
            <a:avLst/>
          </a:prstGeom>
        </p:spPr>
        <p:txBody>
          <a:bodyPr lIns="246888" tIns="123444" rIns="246888" bIns="123444"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00113" y="6049921"/>
            <a:ext cx="16202025" cy="16634079"/>
          </a:xfrm>
          <a:prstGeom prst="rect">
            <a:avLst/>
          </a:prstGeom>
        </p:spPr>
        <p:txBody>
          <a:bodyPr lIns="246888" tIns="123444" rIns="246888" bIns="123444">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marL="148133" algn="r" rtl="0" eaLnBrk="1" latinLnBrk="0" hangingPunct="1">
        <a:spcBef>
          <a:spcPct val="0"/>
        </a:spcBef>
        <a:buNone/>
        <a:defRPr kumimoji="0" sz="124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788670" indent="-788670" algn="l" rtl="0" eaLnBrk="1" latinLnBrk="0" hangingPunct="1">
        <a:spcBef>
          <a:spcPts val="0"/>
        </a:spcBef>
        <a:buClr>
          <a:schemeClr val="accent1"/>
        </a:buClr>
        <a:buSzPct val="70000"/>
        <a:buFont typeface="Wingdings 2"/>
        <a:buChar char=""/>
        <a:defRPr kumimoji="0" sz="8600" kern="1200">
          <a:solidFill>
            <a:schemeClr val="tx1"/>
          </a:solidFill>
          <a:latin typeface="+mn-lt"/>
          <a:ea typeface="+mn-ea"/>
          <a:cs typeface="+mn-cs"/>
        </a:defRPr>
      </a:lvl1pPr>
      <a:lvl2pPr marL="1728216" indent="-617220" algn="l" rtl="0" eaLnBrk="1" latinLnBrk="0" hangingPunct="1">
        <a:spcBef>
          <a:spcPts val="1080"/>
        </a:spcBef>
        <a:buClr>
          <a:schemeClr val="accent2"/>
        </a:buClr>
        <a:buSzPct val="90000"/>
        <a:buFontTx/>
        <a:buChar char="•"/>
        <a:defRPr kumimoji="0" sz="7000" kern="1200">
          <a:solidFill>
            <a:schemeClr val="tx1"/>
          </a:solidFill>
          <a:latin typeface="+mn-lt"/>
          <a:ea typeface="+mn-ea"/>
          <a:cs typeface="+mn-cs"/>
        </a:defRPr>
      </a:lvl2pPr>
      <a:lvl3pPr marL="2221992" indent="-518465" algn="l" rtl="0" eaLnBrk="1" latinLnBrk="0" hangingPunct="1">
        <a:spcBef>
          <a:spcPts val="1080"/>
        </a:spcBef>
        <a:buClr>
          <a:schemeClr val="accent3"/>
        </a:buClr>
        <a:buSzPct val="100000"/>
        <a:buFont typeface="Wingdings 2"/>
        <a:buChar char=""/>
        <a:defRPr kumimoji="0" sz="6200" kern="1200">
          <a:solidFill>
            <a:schemeClr val="tx1"/>
          </a:solidFill>
          <a:latin typeface="+mn-lt"/>
          <a:ea typeface="+mn-ea"/>
          <a:cs typeface="+mn-cs"/>
        </a:defRPr>
      </a:lvl3pPr>
      <a:lvl4pPr marL="2715768" indent="-493776" algn="l" rtl="0" eaLnBrk="1" latinLnBrk="0" hangingPunct="1">
        <a:spcBef>
          <a:spcPts val="1080"/>
        </a:spcBef>
        <a:buClr>
          <a:schemeClr val="accent3"/>
        </a:buClr>
        <a:buSzPct val="100000"/>
        <a:buFont typeface="Wingdings 2"/>
        <a:buChar char=""/>
        <a:defRPr kumimoji="0" sz="5400" kern="1200">
          <a:solidFill>
            <a:schemeClr val="tx1"/>
          </a:solidFill>
          <a:latin typeface="+mn-lt"/>
          <a:ea typeface="+mn-ea"/>
          <a:cs typeface="+mn-cs"/>
        </a:defRPr>
      </a:lvl4pPr>
      <a:lvl5pPr marL="3209544" indent="-493776" algn="l" rtl="0" eaLnBrk="1" latinLnBrk="0" hangingPunct="1">
        <a:spcBef>
          <a:spcPts val="1080"/>
        </a:spcBef>
        <a:buClr>
          <a:schemeClr val="accent3"/>
        </a:buClr>
        <a:buSzPct val="100000"/>
        <a:buFont typeface="Wingdings 2"/>
        <a:buChar char=""/>
        <a:defRPr kumimoji="0" sz="5100" kern="1200">
          <a:solidFill>
            <a:schemeClr val="tx1"/>
          </a:solidFill>
          <a:latin typeface="+mn-lt"/>
          <a:ea typeface="+mn-ea"/>
          <a:cs typeface="+mn-cs"/>
        </a:defRPr>
      </a:lvl5pPr>
      <a:lvl6pPr marL="3703320" indent="-469087" algn="l" rtl="0" eaLnBrk="1" latinLnBrk="0" hangingPunct="1">
        <a:spcBef>
          <a:spcPts val="1080"/>
        </a:spcBef>
        <a:buClr>
          <a:schemeClr val="accent4"/>
        </a:buClr>
        <a:buFont typeface="Wingdings 2"/>
        <a:buChar char=""/>
        <a:defRPr kumimoji="0" sz="4900" kern="1200" baseline="0">
          <a:solidFill>
            <a:schemeClr val="tx1"/>
          </a:solidFill>
          <a:latin typeface="+mn-lt"/>
          <a:ea typeface="+mn-ea"/>
          <a:cs typeface="+mn-cs"/>
        </a:defRPr>
      </a:lvl6pPr>
      <a:lvl7pPr marL="4197096"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7pPr>
      <a:lvl8pPr marL="4690872"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8pPr>
      <a:lvl9pPr marL="5184648" indent="-469087" algn="l" rtl="0" eaLnBrk="1" latinLnBrk="0" hangingPunct="1">
        <a:spcBef>
          <a:spcPts val="1080"/>
        </a:spcBef>
        <a:buClr>
          <a:schemeClr val="accent4"/>
        </a:buClr>
        <a:buFont typeface="Wingdings 2"/>
        <a:buChar char=""/>
        <a:defRPr kumimoji="0" sz="43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234440" algn="l" rtl="0" eaLnBrk="1" latinLnBrk="0" hangingPunct="1">
        <a:defRPr kumimoji="0" kern="1200">
          <a:solidFill>
            <a:schemeClr val="tx1"/>
          </a:solidFill>
          <a:latin typeface="+mn-lt"/>
          <a:ea typeface="+mn-ea"/>
          <a:cs typeface="+mn-cs"/>
        </a:defRPr>
      </a:lvl2pPr>
      <a:lvl3pPr marL="2468880" algn="l" rtl="0" eaLnBrk="1" latinLnBrk="0" hangingPunct="1">
        <a:defRPr kumimoji="0" kern="1200">
          <a:solidFill>
            <a:schemeClr val="tx1"/>
          </a:solidFill>
          <a:latin typeface="+mn-lt"/>
          <a:ea typeface="+mn-ea"/>
          <a:cs typeface="+mn-cs"/>
        </a:defRPr>
      </a:lvl3pPr>
      <a:lvl4pPr marL="3703320" algn="l" rtl="0" eaLnBrk="1" latinLnBrk="0" hangingPunct="1">
        <a:defRPr kumimoji="0" kern="1200">
          <a:solidFill>
            <a:schemeClr val="tx1"/>
          </a:solidFill>
          <a:latin typeface="+mn-lt"/>
          <a:ea typeface="+mn-ea"/>
          <a:cs typeface="+mn-cs"/>
        </a:defRPr>
      </a:lvl4pPr>
      <a:lvl5pPr marL="4937760" algn="l" rtl="0" eaLnBrk="1" latinLnBrk="0" hangingPunct="1">
        <a:defRPr kumimoji="0" kern="1200">
          <a:solidFill>
            <a:schemeClr val="tx1"/>
          </a:solidFill>
          <a:latin typeface="+mn-lt"/>
          <a:ea typeface="+mn-ea"/>
          <a:cs typeface="+mn-cs"/>
        </a:defRPr>
      </a:lvl5pPr>
      <a:lvl6pPr marL="6172200" algn="l" rtl="0" eaLnBrk="1" latinLnBrk="0" hangingPunct="1">
        <a:defRPr kumimoji="0" kern="1200">
          <a:solidFill>
            <a:schemeClr val="tx1"/>
          </a:solidFill>
          <a:latin typeface="+mn-lt"/>
          <a:ea typeface="+mn-ea"/>
          <a:cs typeface="+mn-cs"/>
        </a:defRPr>
      </a:lvl6pPr>
      <a:lvl7pPr marL="7406640" algn="l" rtl="0" eaLnBrk="1" latinLnBrk="0" hangingPunct="1">
        <a:defRPr kumimoji="0" kern="1200">
          <a:solidFill>
            <a:schemeClr val="tx1"/>
          </a:solidFill>
          <a:latin typeface="+mn-lt"/>
          <a:ea typeface="+mn-ea"/>
          <a:cs typeface="+mn-cs"/>
        </a:defRPr>
      </a:lvl7pPr>
      <a:lvl8pPr marL="8641080" algn="l" rtl="0" eaLnBrk="1" latinLnBrk="0" hangingPunct="1">
        <a:defRPr kumimoji="0" kern="1200">
          <a:solidFill>
            <a:schemeClr val="tx1"/>
          </a:solidFill>
          <a:latin typeface="+mn-lt"/>
          <a:ea typeface="+mn-ea"/>
          <a:cs typeface="+mn-cs"/>
        </a:defRPr>
      </a:lvl8pPr>
      <a:lvl9pPr marL="987552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2928895" y="109537"/>
            <a:ext cx="12073022" cy="2913062"/>
          </a:xfrm>
          <a:solidFill>
            <a:srgbClr val="FFFFFF"/>
          </a:solidFill>
        </p:spPr>
        <p:txBody>
          <a:bodyPr/>
          <a:lstStyle/>
          <a:p>
            <a:pPr marL="147638" algn="ctr">
              <a:tabLst>
                <a:tab pos="12298363" algn="l"/>
                <a:tab pos="13022263" algn="l"/>
                <a:tab pos="13746163" algn="l"/>
                <a:tab pos="14468475" algn="l"/>
                <a:tab pos="15192375" algn="l"/>
              </a:tabLst>
            </a:pPr>
            <a:r>
              <a:rPr lang="sr-Latn-CS" sz="3500" dirty="0" smtClean="0">
                <a:solidFill>
                  <a:srgbClr val="C00000"/>
                </a:solidFill>
                <a:latin typeface="Cambria" pitchFamily="18" charset="0"/>
                <a:cs typeface="Times New Roman" pitchFamily="18" charset="0"/>
              </a:rPr>
              <a:t>НАСЛОВ</a:t>
            </a:r>
            <a:r>
              <a:rPr lang="en-US" sz="3500" dirty="0" smtClean="0">
                <a:latin typeface="Cambria" pitchFamily="18" charset="0"/>
                <a:cs typeface="Times New Roman" pitchFamily="18" charset="0"/>
              </a:rPr>
              <a:t> </a:t>
            </a:r>
            <a:r>
              <a:rPr lang="en-US" sz="4300" dirty="0">
                <a:latin typeface="Cambria" pitchFamily="18" charset="0"/>
                <a:cs typeface="Times New Roman" pitchFamily="18" charset="0"/>
              </a:rPr>
              <a:t/>
            </a:r>
            <a:br>
              <a:rPr lang="en-US" sz="4300" dirty="0">
                <a:latin typeface="Cambria" pitchFamily="18" charset="0"/>
                <a:cs typeface="Times New Roman" pitchFamily="18" charset="0"/>
              </a:rPr>
            </a:br>
            <a:r>
              <a:rPr lang="en-US" sz="2400" dirty="0">
                <a:latin typeface="Cambria" pitchFamily="18" charset="0"/>
                <a:cs typeface="Times New Roman" pitchFamily="18" charset="0"/>
              </a:rPr>
              <a:t/>
            </a:r>
            <a:br>
              <a:rPr lang="en-US" sz="2400" dirty="0">
                <a:latin typeface="Cambria" pitchFamily="18" charset="0"/>
                <a:cs typeface="Times New Roman" pitchFamily="18" charset="0"/>
              </a:rPr>
            </a:b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a:t>
            </a:r>
            <a:r>
              <a:rPr lang="en-US" sz="2800" i="1" dirty="0" smtClean="0">
                <a:solidFill>
                  <a:schemeClr val="accent6">
                    <a:lumMod val="75000"/>
                  </a:schemeClr>
                </a:solidFill>
                <a:latin typeface="Cambria" pitchFamily="18" charset="0"/>
                <a:cs typeface="Times New Roman" pitchFamily="18" charset="0"/>
              </a:rPr>
              <a:t>1.</a:t>
            </a:r>
            <a:r>
              <a:rPr lang="sr-Cyrl-RS" sz="2800" i="1" baseline="30000" dirty="0" smtClean="0">
                <a:solidFill>
                  <a:schemeClr val="accent6">
                    <a:lumMod val="75000"/>
                  </a:schemeClr>
                </a:solidFill>
                <a:latin typeface="Cambria" pitchFamily="18" charset="0"/>
                <a:cs typeface="Times New Roman" pitchFamily="18" charset="0"/>
              </a:rPr>
              <a:t>а</a:t>
            </a:r>
            <a:r>
              <a:rPr lang="en-US" sz="2800" i="1" dirty="0" smtClean="0">
                <a:solidFill>
                  <a:schemeClr val="accent6">
                    <a:lumMod val="75000"/>
                  </a:schemeClr>
                </a:solidFill>
                <a:latin typeface="Cambria" pitchFamily="18" charset="0"/>
                <a:cs typeface="Times New Roman" pitchFamily="18" charset="0"/>
              </a:rPr>
              <a:t> </a:t>
            </a:r>
            <a:r>
              <a:rPr lang="en-US" sz="2800" i="1" dirty="0">
                <a:solidFill>
                  <a:schemeClr val="accent6">
                    <a:lumMod val="75000"/>
                  </a:schemeClr>
                </a:solidFill>
                <a:latin typeface="Cambria" pitchFamily="18" charset="0"/>
                <a:cs typeface="Times New Roman" pitchFamily="18" charset="0"/>
              </a:rPr>
              <a:t>; </a:t>
            </a:r>
            <a:r>
              <a:rPr lang="en-US" sz="2800" i="1" dirty="0" err="1">
                <a:solidFill>
                  <a:schemeClr val="accent6">
                    <a:lumMod val="75000"/>
                  </a:schemeClr>
                </a:solidFill>
                <a:latin typeface="Cambria" pitchFamily="18" charset="0"/>
                <a:cs typeface="Times New Roman" pitchFamily="18" charset="0"/>
              </a:rPr>
              <a:t>Аутор</a:t>
            </a:r>
            <a:r>
              <a:rPr lang="en-US" sz="2800" i="1" dirty="0">
                <a:solidFill>
                  <a:schemeClr val="accent6">
                    <a:lumMod val="75000"/>
                  </a:schemeClr>
                </a:solidFill>
                <a:latin typeface="Cambria" pitchFamily="18" charset="0"/>
                <a:cs typeface="Times New Roman" pitchFamily="18" charset="0"/>
              </a:rPr>
              <a:t> </a:t>
            </a:r>
            <a:r>
              <a:rPr lang="en-US" sz="2800" i="1" dirty="0" smtClean="0">
                <a:solidFill>
                  <a:schemeClr val="accent6">
                    <a:lumMod val="75000"/>
                  </a:schemeClr>
                </a:solidFill>
                <a:latin typeface="Cambria" pitchFamily="18" charset="0"/>
                <a:cs typeface="Times New Roman" pitchFamily="18" charset="0"/>
              </a:rPr>
              <a:t>2.</a:t>
            </a:r>
            <a:r>
              <a:rPr lang="sr-Cyrl-RS" sz="2800" i="1" baseline="30000" dirty="0" smtClean="0">
                <a:solidFill>
                  <a:schemeClr val="accent6">
                    <a:lumMod val="75000"/>
                  </a:schemeClr>
                </a:solidFill>
                <a:latin typeface="Cambria" pitchFamily="18" charset="0"/>
                <a:cs typeface="Times New Roman" pitchFamily="18" charset="0"/>
              </a:rPr>
              <a:t>б</a:t>
            </a:r>
            <a:r>
              <a:rPr lang="en-US" sz="2800" i="1" baseline="30000" dirty="0">
                <a:solidFill>
                  <a:schemeClr val="accent6">
                    <a:lumMod val="75000"/>
                  </a:schemeClr>
                </a:solidFill>
                <a:latin typeface="Cambria" pitchFamily="18" charset="0"/>
                <a:cs typeface="Times New Roman" pitchFamily="18" charset="0"/>
              </a:rPr>
              <a:t/>
            </a:r>
            <a:br>
              <a:rPr lang="en-US" sz="2800" i="1"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Ментор</a:t>
            </a:r>
            <a:r>
              <a:rPr lang="en-US" sz="2800" i="1" kern="0" baseline="30000" dirty="0">
                <a:solidFill>
                  <a:schemeClr val="accent6">
                    <a:lumMod val="75000"/>
                  </a:schemeClr>
                </a:solidFill>
                <a:latin typeface="Cambria" pitchFamily="18" charset="0"/>
                <a:cs typeface="Times New Roman" pitchFamily="18" charset="0"/>
              </a:rPr>
              <a:t>: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школа</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разред</a:t>
            </a:r>
            <a:r>
              <a:rPr lang="en-US" sz="2800" i="1" kern="0" baseline="30000" dirty="0">
                <a:solidFill>
                  <a:schemeClr val="accent6">
                    <a:lumMod val="75000"/>
                  </a:schemeClr>
                </a:solidFill>
                <a:latin typeface="Cambria" pitchFamily="18" charset="0"/>
                <a:cs typeface="Times New Roman" pitchFamily="18" charset="0"/>
              </a:rPr>
              <a:t>, </a:t>
            </a:r>
            <a:r>
              <a:rPr lang="en-US" sz="2800" i="1" kern="0" baseline="30000" dirty="0" err="1">
                <a:solidFill>
                  <a:schemeClr val="accent6">
                    <a:lumMod val="75000"/>
                  </a:schemeClr>
                </a:solidFill>
                <a:latin typeface="Cambria" pitchFamily="18" charset="0"/>
                <a:cs typeface="Times New Roman" pitchFamily="18" charset="0"/>
              </a:rPr>
              <a:t>место</a:t>
            </a:r>
            <a:r>
              <a:rPr lang="en-US" sz="2800" i="1" kern="0" baseline="30000" dirty="0">
                <a:solidFill>
                  <a:schemeClr val="accent6">
                    <a:lumMod val="75000"/>
                  </a:schemeClr>
                </a:solidFill>
                <a:latin typeface="Cambria" pitchFamily="18" charset="0"/>
                <a:cs typeface="Times New Roman" pitchFamily="18" charset="0"/>
              </a:rPr>
              <a:t/>
            </a:r>
            <a:br>
              <a:rPr lang="en-US" sz="2800" i="1" kern="0" baseline="30000" dirty="0">
                <a:solidFill>
                  <a:schemeClr val="accent6">
                    <a:lumMod val="75000"/>
                  </a:schemeClr>
                </a:solidFill>
                <a:latin typeface="Cambria" pitchFamily="18" charset="0"/>
                <a:cs typeface="Times New Roman" pitchFamily="18" charset="0"/>
              </a:rPr>
            </a:br>
            <a:r>
              <a:rPr lang="en-US" sz="2800" i="1" kern="0" baseline="30000" dirty="0">
                <a:solidFill>
                  <a:schemeClr val="accent6">
                    <a:lumMod val="75000"/>
                  </a:schemeClr>
                </a:solidFill>
                <a:latin typeface="Cambria" pitchFamily="18" charset="0"/>
                <a:cs typeface="Times New Roman" pitchFamily="18" charset="0"/>
              </a:rPr>
              <a:t>Регионални центар за таленте </a:t>
            </a:r>
            <a:r>
              <a:rPr lang="sr-Cyrl-RS" sz="2800" i="1" kern="0" baseline="30000" dirty="0" smtClean="0">
                <a:solidFill>
                  <a:schemeClr val="accent6">
                    <a:lumMod val="75000"/>
                  </a:schemeClr>
                </a:solidFill>
                <a:latin typeface="Cambria" pitchFamily="18" charset="0"/>
                <a:cs typeface="Times New Roman" pitchFamily="18" charset="0"/>
              </a:rPr>
              <a:t>БЕОГРАД</a:t>
            </a:r>
            <a:r>
              <a:rPr lang="en-US" sz="2800" i="1" kern="0" baseline="30000" dirty="0" smtClean="0">
                <a:solidFill>
                  <a:schemeClr val="accent6">
                    <a:lumMod val="75000"/>
                  </a:schemeClr>
                </a:solidFill>
                <a:latin typeface="Cambria" pitchFamily="18" charset="0"/>
                <a:cs typeface="Times New Roman" pitchFamily="18" charset="0"/>
              </a:rPr>
              <a:t> 2</a:t>
            </a:r>
            <a:endParaRPr lang="en-US" sz="2700" i="1" kern="0" dirty="0">
              <a:solidFill>
                <a:schemeClr val="accent6">
                  <a:lumMod val="75000"/>
                </a:schemeClr>
              </a:solidFill>
              <a:latin typeface="Cambria" pitchFamily="18" charset="0"/>
              <a:cs typeface="Times New Roman" pitchFamily="18" charset="0"/>
            </a:endParaRPr>
          </a:p>
        </p:txBody>
      </p:sp>
      <p:sp>
        <p:nvSpPr>
          <p:cNvPr id="2051" name="Text Box 2"/>
          <p:cNvSpPr txBox="1">
            <a:spLocks noChangeArrowheads="1"/>
          </p:cNvSpPr>
          <p:nvPr/>
        </p:nvSpPr>
        <p:spPr bwMode="auto">
          <a:xfrm>
            <a:off x="357126" y="3386073"/>
            <a:ext cx="17216559" cy="1542633"/>
          </a:xfrm>
          <a:prstGeom prst="rect">
            <a:avLst/>
          </a:prstGeom>
          <a:solidFill>
            <a:srgbClr val="FFFFFF"/>
          </a:solidFill>
          <a:ln w="9525">
            <a:noFill/>
            <a:round/>
            <a:headEnd/>
            <a:tailEnd/>
          </a:ln>
          <a:effectLst/>
        </p:spPr>
        <p:txBody>
          <a:bodyPr wrap="square" lIns="75198" tIns="37417" rIns="75198" bIns="37417">
            <a:spAutoFit/>
          </a:bodyPr>
          <a:lstStyle/>
          <a:p>
            <a:pPr algn="just">
              <a:spcBef>
                <a:spcPts val="1374"/>
              </a:spcBef>
              <a:buClrTx/>
            </a:pPr>
            <a:r>
              <a:rPr lang="en-US" sz="2400" b="1" dirty="0" err="1">
                <a:solidFill>
                  <a:srgbClr val="7030A0"/>
                </a:solidFill>
                <a:latin typeface="Cambria" pitchFamily="18" charset="0"/>
              </a:rPr>
              <a:t>Резиме</a:t>
            </a:r>
            <a:r>
              <a:rPr lang="en-US" sz="2400" b="1" dirty="0">
                <a:solidFill>
                  <a:srgbClr val="7030A0"/>
                </a:solidFill>
                <a:latin typeface="Cambria" pitchFamily="18" charset="0"/>
              </a:rPr>
              <a:t>: </a:t>
            </a:r>
            <a:endParaRPr lang="en-US" sz="2400" b="1" dirty="0" smtClean="0">
              <a:solidFill>
                <a:srgbClr val="7030A0"/>
              </a:solidFill>
              <a:latin typeface="Cambria" pitchFamily="18" charset="0"/>
            </a:endParaRPr>
          </a:p>
          <a:p>
            <a:pPr algn="just">
              <a:spcBef>
                <a:spcPts val="1374"/>
              </a:spcBef>
              <a:buClrTx/>
            </a:pPr>
            <a:endParaRPr lang="en-US" sz="2400" b="1" dirty="0">
              <a:solidFill>
                <a:srgbClr val="7030A0"/>
              </a:solidFill>
              <a:latin typeface="Cambria" pitchFamily="18" charset="0"/>
            </a:endParaRPr>
          </a:p>
          <a:p>
            <a:pPr algn="just">
              <a:spcBef>
                <a:spcPts val="1374"/>
              </a:spcBef>
              <a:buClrTx/>
            </a:pPr>
            <a:r>
              <a:rPr lang="en-GB" sz="2400" b="1" dirty="0" err="1">
                <a:solidFill>
                  <a:srgbClr val="7030A0"/>
                </a:solidFill>
                <a:latin typeface="Cambria" pitchFamily="18" charset="0"/>
                <a:cs typeface="Times New Roman" pitchFamily="18" charset="0"/>
              </a:rPr>
              <a:t>Кључне</a:t>
            </a:r>
            <a:r>
              <a:rPr lang="en-GB" sz="2400" b="1" dirty="0">
                <a:solidFill>
                  <a:srgbClr val="7030A0"/>
                </a:solidFill>
                <a:latin typeface="Cambria" pitchFamily="18" charset="0"/>
                <a:cs typeface="Times New Roman" pitchFamily="18" charset="0"/>
              </a:rPr>
              <a:t> </a:t>
            </a:r>
            <a:r>
              <a:rPr lang="en-GB" sz="2400" b="1" dirty="0" err="1">
                <a:solidFill>
                  <a:srgbClr val="7030A0"/>
                </a:solidFill>
                <a:latin typeface="Cambria" pitchFamily="18" charset="0"/>
                <a:cs typeface="Times New Roman" pitchFamily="18" charset="0"/>
              </a:rPr>
              <a:t>речи</a:t>
            </a:r>
            <a:r>
              <a:rPr lang="en-GB" sz="2400" b="1" dirty="0">
                <a:solidFill>
                  <a:srgbClr val="7030A0"/>
                </a:solidFill>
                <a:latin typeface="Cambria" pitchFamily="18" charset="0"/>
                <a:cs typeface="Times New Roman" pitchFamily="18" charset="0"/>
              </a:rPr>
              <a:t>:</a:t>
            </a:r>
            <a:r>
              <a:rPr lang="en-GB" sz="2400" i="1" dirty="0">
                <a:solidFill>
                  <a:srgbClr val="7030A0"/>
                </a:solidFill>
                <a:latin typeface="Cambria" pitchFamily="18" charset="0"/>
                <a:cs typeface="Times New Roman" pitchFamily="18" charset="0"/>
              </a:rPr>
              <a:t> </a:t>
            </a:r>
          </a:p>
        </p:txBody>
      </p:sp>
      <p:sp>
        <p:nvSpPr>
          <p:cNvPr id="2052" name="Text Box 3"/>
          <p:cNvSpPr txBox="1">
            <a:spLocks noChangeArrowheads="1"/>
          </p:cNvSpPr>
          <p:nvPr/>
        </p:nvSpPr>
        <p:spPr bwMode="auto">
          <a:xfrm>
            <a:off x="787342" y="5172023"/>
            <a:ext cx="17214908" cy="2783999"/>
          </a:xfrm>
          <a:prstGeom prst="rect">
            <a:avLst/>
          </a:prstGeom>
          <a:solidFill>
            <a:srgbClr val="FFFFFF"/>
          </a:solidFill>
          <a:ln w="9525">
            <a:noFill/>
            <a:round/>
            <a:headEnd/>
            <a:tailEnd/>
          </a:ln>
          <a:effectLst/>
        </p:spPr>
        <p:txBody>
          <a:bodyPr wrap="square" lIns="75198" tIns="37417" rIns="75198" bIns="37417">
            <a:spAutoFit/>
          </a:bodyPr>
          <a:lstStyle/>
          <a:p>
            <a:pPr marL="103132" algn="ctr" defTabSz="457200">
              <a:buClrTx/>
            </a:pPr>
            <a:r>
              <a:rPr lang="en-US" sz="2200" b="1" dirty="0">
                <a:solidFill>
                  <a:srgbClr val="C00000"/>
                </a:solidFill>
                <a:latin typeface="Verdana" pitchFamily="34" charset="0"/>
                <a:cs typeface="Times New Roman" pitchFamily="18" charset="0"/>
              </a:rPr>
              <a:t>1. УВОД</a:t>
            </a:r>
          </a:p>
          <a:p>
            <a:pPr marL="103132" algn="ctr" defTabSz="457200">
              <a:buClrTx/>
            </a:pPr>
            <a:endParaRPr lang="sr-Latn-C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cs typeface="Times New Roman" pitchFamily="18"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a:p>
            <a:pPr marL="103132" algn="ctr" defTabSz="457200">
              <a:buClrTx/>
            </a:pPr>
            <a:endParaRPr lang="en-US" sz="2200" dirty="0">
              <a:solidFill>
                <a:srgbClr val="C00000"/>
              </a:solidFill>
              <a:latin typeface="Verdana" pitchFamily="34" charset="0"/>
            </a:endParaRPr>
          </a:p>
        </p:txBody>
      </p:sp>
      <p:sp>
        <p:nvSpPr>
          <p:cNvPr id="2053" name="Text Box 4"/>
          <p:cNvSpPr txBox="1">
            <a:spLocks noChangeArrowheads="1"/>
          </p:cNvSpPr>
          <p:nvPr/>
        </p:nvSpPr>
        <p:spPr bwMode="auto">
          <a:xfrm>
            <a:off x="9609138" y="8593140"/>
            <a:ext cx="117475" cy="739774"/>
          </a:xfrm>
          <a:prstGeom prst="rect">
            <a:avLst/>
          </a:prstGeom>
          <a:noFill/>
          <a:ln w="9525">
            <a:noFill/>
            <a:round/>
            <a:headEnd/>
            <a:tailEnd/>
          </a:ln>
          <a:effectLst/>
        </p:spPr>
        <p:txBody>
          <a:bodyPr wrap="none" lIns="91390" tIns="45695" rIns="91390" bIns="45695" anchor="ctr"/>
          <a:lstStyle/>
          <a:p>
            <a:endParaRPr lang="en-US"/>
          </a:p>
        </p:txBody>
      </p:sp>
      <p:graphicFrame>
        <p:nvGraphicFramePr>
          <p:cNvPr id="2054" name="Object 5"/>
          <p:cNvGraphicFramePr>
            <a:graphicFrameLocks noChangeAspect="1"/>
          </p:cNvGraphicFramePr>
          <p:nvPr/>
        </p:nvGraphicFramePr>
        <p:xfrm>
          <a:off x="8967793" y="12546013"/>
          <a:ext cx="69849" cy="111125"/>
        </p:xfrm>
        <a:graphic>
          <a:graphicData uri="http://schemas.openxmlformats.org/presentationml/2006/ole">
            <p:oleObj spid="_x0000_s2054" r:id="rId4" imgW="101454" imgH="177547" progId="Equation.3">
              <p:embed/>
            </p:oleObj>
          </a:graphicData>
        </a:graphic>
      </p:graphicFrame>
      <p:graphicFrame>
        <p:nvGraphicFramePr>
          <p:cNvPr id="2055" name="Object 6"/>
          <p:cNvGraphicFramePr>
            <a:graphicFrameLocks noChangeAspect="1"/>
          </p:cNvGraphicFramePr>
          <p:nvPr/>
        </p:nvGraphicFramePr>
        <p:xfrm rot="10800000">
          <a:off x="11106150" y="6280148"/>
          <a:ext cx="252413" cy="382590"/>
        </p:xfrm>
        <a:graphic>
          <a:graphicData uri="http://schemas.openxmlformats.org/presentationml/2006/ole">
            <p:oleObj spid="_x0000_s2055" r:id="rId5" imgW="101480" imgH="164918" progId="Equation.3">
              <p:embed/>
            </p:oleObj>
          </a:graphicData>
        </a:graphic>
      </p:graphicFrame>
      <p:sp>
        <p:nvSpPr>
          <p:cNvPr id="2056" name="Text Box 7"/>
          <p:cNvSpPr txBox="1">
            <a:spLocks noChangeArrowheads="1"/>
          </p:cNvSpPr>
          <p:nvPr/>
        </p:nvSpPr>
        <p:spPr bwMode="auto">
          <a:xfrm>
            <a:off x="357127" y="21297070"/>
            <a:ext cx="11072890" cy="3091775"/>
          </a:xfrm>
          <a:prstGeom prst="rect">
            <a:avLst/>
          </a:prstGeom>
          <a:solidFill>
            <a:srgbClr val="FFFFFF"/>
          </a:solidFill>
          <a:ln w="9525">
            <a:noFill/>
            <a:round/>
            <a:headEnd/>
            <a:tailEnd/>
          </a:ln>
          <a:effectLst/>
        </p:spPr>
        <p:txBody>
          <a:bodyPr wrap="square" lIns="75198" tIns="37417" rIns="75198" bIns="37417">
            <a:spAutoFit/>
          </a:bodyPr>
          <a:lstStyle/>
          <a:p>
            <a:pPr algn="ctr">
              <a:buClrTx/>
            </a:pPr>
            <a:r>
              <a:rPr lang="en-US" sz="2800" b="1" dirty="0" smtClean="0">
                <a:solidFill>
                  <a:schemeClr val="accent1">
                    <a:lumMod val="50000"/>
                  </a:schemeClr>
                </a:solidFill>
                <a:latin typeface="Cambria" pitchFamily="18" charset="0"/>
                <a:cs typeface="Times New Roman" pitchFamily="18" charset="0"/>
              </a:rPr>
              <a:t>4. ЗАКЉУЧАК</a:t>
            </a:r>
          </a:p>
          <a:p>
            <a:pPr algn="just">
              <a:buClrTx/>
            </a:pPr>
            <a:r>
              <a:rPr lang="en-US" sz="2800" dirty="0" smtClean="0">
                <a:solidFill>
                  <a:schemeClr val="accent1">
                    <a:lumMod val="50000"/>
                  </a:schemeClr>
                </a:solidFill>
                <a:latin typeface="Cambria" pitchFamily="18" charset="0"/>
                <a:cs typeface="Times New Roman" pitchFamily="18" charset="0"/>
              </a:rPr>
              <a:t> </a:t>
            </a:r>
          </a:p>
          <a:p>
            <a:pPr algn="just">
              <a:buClrTx/>
            </a:pPr>
            <a:r>
              <a:rPr lang="en-US" sz="2800" dirty="0" smtClean="0">
                <a:solidFill>
                  <a:schemeClr val="accent1">
                    <a:lumMod val="50000"/>
                  </a:schemeClr>
                </a:solidFill>
                <a:latin typeface="Cambria" pitchFamily="18" charset="0"/>
                <a:cs typeface="Times New Roman" pitchFamily="18" charset="0"/>
              </a:rPr>
              <a:t>  </a:t>
            </a:r>
          </a:p>
          <a:p>
            <a:pPr algn="ctr">
              <a:buClrTx/>
            </a:pPr>
            <a:endParaRPr lang="en-US" sz="2800" b="1" dirty="0" smtClean="0">
              <a:solidFill>
                <a:schemeClr val="accent1">
                  <a:lumMod val="50000"/>
                </a:schemeClr>
              </a:solidFill>
              <a:latin typeface="Cambria" pitchFamily="18" charset="0"/>
              <a:cs typeface="Times New Roman" pitchFamily="18" charset="0"/>
            </a:endParaRPr>
          </a:p>
          <a:p>
            <a:pPr algn="just">
              <a:buClrTx/>
            </a:pPr>
            <a:r>
              <a:rPr lang="en-US" sz="2800" dirty="0" smtClean="0">
                <a:solidFill>
                  <a:schemeClr val="accent1">
                    <a:lumMod val="50000"/>
                  </a:schemeClr>
                </a:solidFill>
                <a:latin typeface="Cambria" pitchFamily="18" charset="0"/>
                <a:cs typeface="Times New Roman" pitchFamily="18" charset="0"/>
              </a:rPr>
              <a:t> </a:t>
            </a:r>
          </a:p>
          <a:p>
            <a:pPr>
              <a:buClrTx/>
            </a:pPr>
            <a:endParaRPr lang="en-US" sz="2800" dirty="0" smtClean="0">
              <a:solidFill>
                <a:schemeClr val="accent1">
                  <a:lumMod val="50000"/>
                </a:schemeClr>
              </a:solidFill>
              <a:latin typeface="Cambria" pitchFamily="18" charset="0"/>
              <a:cs typeface="Times New Roman" pitchFamily="18" charset="0"/>
            </a:endParaRPr>
          </a:p>
          <a:p>
            <a:pPr algn="just">
              <a:buClrTx/>
            </a:pPr>
            <a:r>
              <a:rPr lang="sr-Latn-CS" sz="2800" dirty="0" smtClean="0">
                <a:solidFill>
                  <a:schemeClr val="accent1">
                    <a:lumMod val="50000"/>
                  </a:schemeClr>
                </a:solidFill>
                <a:latin typeface="Cambria" pitchFamily="18" charset="0"/>
                <a:cs typeface="Times New Roman" pitchFamily="18" charset="0"/>
              </a:rPr>
              <a:t> </a:t>
            </a:r>
            <a:endParaRPr lang="sr-Latn-CS" sz="2800" dirty="0">
              <a:solidFill>
                <a:schemeClr val="accent1">
                  <a:lumMod val="50000"/>
                </a:schemeClr>
              </a:solidFill>
              <a:latin typeface="Cambria" pitchFamily="18" charset="0"/>
              <a:cs typeface="Times New Roman" pitchFamily="18" charset="0"/>
            </a:endParaRPr>
          </a:p>
        </p:txBody>
      </p:sp>
      <p:sp>
        <p:nvSpPr>
          <p:cNvPr id="2057" name="Rectangle 8"/>
          <p:cNvSpPr>
            <a:spLocks noChangeArrowheads="1"/>
          </p:cNvSpPr>
          <p:nvPr/>
        </p:nvSpPr>
        <p:spPr bwMode="auto">
          <a:xfrm>
            <a:off x="8763001" y="12314238"/>
            <a:ext cx="18002250" cy="30418085"/>
          </a:xfrm>
          <a:prstGeom prst="rect">
            <a:avLst/>
          </a:prstGeom>
          <a:noFill/>
          <a:ln w="9525">
            <a:noFill/>
            <a:round/>
            <a:headEnd/>
            <a:tailEnd/>
          </a:ln>
          <a:effectLst/>
        </p:spPr>
        <p:txBody>
          <a:bodyPr wrap="none" lIns="91390" tIns="45695" rIns="91390" bIns="45695" anchor="ctr"/>
          <a:lstStyle/>
          <a:p>
            <a:endParaRPr lang="en-US"/>
          </a:p>
        </p:txBody>
      </p:sp>
      <p:sp>
        <p:nvSpPr>
          <p:cNvPr id="2058" name="Rectangle 9"/>
          <p:cNvSpPr>
            <a:spLocks noChangeArrowheads="1"/>
          </p:cNvSpPr>
          <p:nvPr/>
        </p:nvSpPr>
        <p:spPr bwMode="auto">
          <a:xfrm>
            <a:off x="8018463" y="11582402"/>
            <a:ext cx="18002250" cy="1588"/>
          </a:xfrm>
          <a:prstGeom prst="rect">
            <a:avLst/>
          </a:prstGeom>
          <a:noFill/>
          <a:ln w="9525">
            <a:noFill/>
            <a:round/>
            <a:headEnd/>
            <a:tailEnd/>
          </a:ln>
          <a:effectLst/>
        </p:spPr>
        <p:txBody>
          <a:bodyPr wrap="none" lIns="91390" tIns="45695" rIns="91390" bIns="45695" anchor="ctr"/>
          <a:lstStyle/>
          <a:p>
            <a:endParaRPr lang="en-US"/>
          </a:p>
        </p:txBody>
      </p:sp>
      <p:sp>
        <p:nvSpPr>
          <p:cNvPr id="2059" name="Text Box 10"/>
          <p:cNvSpPr txBox="1">
            <a:spLocks noChangeArrowheads="1"/>
          </p:cNvSpPr>
          <p:nvPr/>
        </p:nvSpPr>
        <p:spPr bwMode="auto">
          <a:xfrm>
            <a:off x="357128" y="8243857"/>
            <a:ext cx="17216558" cy="6923593"/>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7030A0"/>
                </a:solidFill>
                <a:latin typeface="Cambria" pitchFamily="18" charset="0"/>
                <a:cs typeface="Times New Roman" pitchFamily="18" charset="0"/>
              </a:rPr>
              <a:t>2. </a:t>
            </a:r>
            <a:r>
              <a:rPr lang="en-US" sz="2700" b="1" dirty="0" smtClean="0">
                <a:solidFill>
                  <a:srgbClr val="7030A0"/>
                </a:solidFill>
                <a:latin typeface="Cambria" pitchFamily="18" charset="0"/>
                <a:cs typeface="Times New Roman" pitchFamily="18" charset="0"/>
              </a:rPr>
              <a:t>МЕТОДОЛОГИЈА</a:t>
            </a:r>
            <a:endParaRPr lang="en-US" sz="2700" b="1" dirty="0">
              <a:solidFill>
                <a:srgbClr val="7030A0"/>
              </a:solidFill>
              <a:latin typeface="Cambria" pitchFamily="18"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0" name="Text Box 11"/>
          <p:cNvSpPr txBox="1">
            <a:spLocks noChangeArrowheads="1"/>
          </p:cNvSpPr>
          <p:nvPr/>
        </p:nvSpPr>
        <p:spPr bwMode="auto">
          <a:xfrm>
            <a:off x="360365" y="15244781"/>
            <a:ext cx="17213319" cy="5907931"/>
          </a:xfrm>
          <a:prstGeom prst="rect">
            <a:avLst/>
          </a:prstGeom>
          <a:solidFill>
            <a:srgbClr val="FFFFFF"/>
          </a:solidFill>
          <a:ln w="9525">
            <a:noFill/>
            <a:round/>
            <a:headEnd/>
            <a:tailEnd/>
          </a:ln>
          <a:effectLst/>
        </p:spPr>
        <p:txBody>
          <a:bodyPr wrap="square" lIns="75198" tIns="37417" rIns="75198" bIns="37417">
            <a:spAutoFit/>
          </a:bodyPr>
          <a:lstStyle/>
          <a:p>
            <a:pPr marL="103132" algn="ctr">
              <a:buClrTx/>
              <a:tabLst>
                <a:tab pos="8183660" algn="l"/>
                <a:tab pos="8632667" algn="l"/>
                <a:tab pos="9081674" algn="l"/>
              </a:tabLst>
            </a:pPr>
            <a:r>
              <a:rPr lang="en-US" sz="2700" b="1" dirty="0">
                <a:solidFill>
                  <a:srgbClr val="C00000"/>
                </a:solidFill>
                <a:latin typeface="Cambria" pitchFamily="18" charset="0"/>
                <a:cs typeface="Times New Roman" pitchFamily="18" charset="0"/>
              </a:rPr>
              <a:t>3. РЕЗУЛТАТИ И ДИСКУСИЈА</a:t>
            </a: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smtClean="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cs typeface="Times New Roman" pitchFamily="18"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en-US" sz="2200" dirty="0">
              <a:solidFill>
                <a:srgbClr val="000000"/>
              </a:solidFill>
              <a:latin typeface="Verdana" pitchFamily="34" charset="0"/>
            </a:endParaRPr>
          </a:p>
          <a:p>
            <a:pPr marL="103132" algn="just">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a:p>
            <a:pPr marL="103132" algn="ctr">
              <a:buClrTx/>
              <a:tabLst>
                <a:tab pos="103132" algn="l"/>
                <a:tab pos="550549" algn="l"/>
                <a:tab pos="999556" algn="l"/>
                <a:tab pos="1448561" algn="l"/>
                <a:tab pos="1897565" algn="l"/>
                <a:tab pos="2346575" algn="l"/>
                <a:tab pos="2795580" algn="l"/>
                <a:tab pos="3244590" algn="l"/>
                <a:tab pos="3693595" algn="l"/>
                <a:tab pos="4142602" algn="l"/>
                <a:tab pos="4591609" algn="l"/>
                <a:tab pos="5040614" algn="l"/>
                <a:tab pos="5489621" algn="l"/>
                <a:tab pos="5938626" algn="l"/>
                <a:tab pos="6387630" algn="l"/>
                <a:tab pos="6836640" algn="l"/>
                <a:tab pos="7285645" algn="l"/>
                <a:tab pos="7734655" algn="l"/>
                <a:tab pos="8183660" algn="l"/>
                <a:tab pos="8632667" algn="l"/>
                <a:tab pos="9081674" algn="l"/>
              </a:tabLst>
            </a:pPr>
            <a:endParaRPr lang="sr-Latn-CS" sz="2200" dirty="0">
              <a:solidFill>
                <a:srgbClr val="000000"/>
              </a:solidFill>
              <a:latin typeface="Verdana" pitchFamily="34" charset="0"/>
            </a:endParaRPr>
          </a:p>
        </p:txBody>
      </p:sp>
      <p:sp>
        <p:nvSpPr>
          <p:cNvPr id="2061" name="Text Box 12"/>
          <p:cNvSpPr txBox="1">
            <a:spLocks noChangeArrowheads="1"/>
          </p:cNvSpPr>
          <p:nvPr/>
        </p:nvSpPr>
        <p:spPr bwMode="auto">
          <a:xfrm>
            <a:off x="11717417" y="21354249"/>
            <a:ext cx="5856268" cy="2891720"/>
          </a:xfrm>
          <a:prstGeom prst="rect">
            <a:avLst/>
          </a:prstGeom>
          <a:solidFill>
            <a:srgbClr val="FFFFFF"/>
          </a:solidFill>
          <a:ln w="9525">
            <a:noFill/>
            <a:round/>
            <a:headEnd/>
            <a:tailEnd/>
          </a:ln>
          <a:effectLst/>
        </p:spPr>
        <p:txBody>
          <a:bodyPr wrap="square" lIns="75198" tIns="37417" rIns="75198" bIns="37417">
            <a:spAutoFit/>
          </a:bodyPr>
          <a:lstStyle/>
          <a:p>
            <a:pPr algn="ctr">
              <a:buClrTx/>
              <a:tabLst>
                <a:tab pos="8978542" algn="l"/>
              </a:tabLst>
            </a:pPr>
            <a:r>
              <a:rPr lang="en-US" sz="2700" b="1" dirty="0">
                <a:solidFill>
                  <a:srgbClr val="000000"/>
                </a:solidFill>
                <a:latin typeface="Cambria" pitchFamily="18" charset="0"/>
                <a:cs typeface="Times New Roman" pitchFamily="18" charset="0"/>
              </a:rPr>
              <a:t>5. ЛИТЕРАТУРА</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lgn="ct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b="1"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en-US" sz="2200" dirty="0">
                <a:solidFill>
                  <a:srgbClr val="000000"/>
                </a:solidFill>
                <a:latin typeface="Verdana" pitchFamily="34" charset="0"/>
                <a:cs typeface="Times New Roman" pitchFamily="18" charset="0"/>
              </a:rPr>
              <a:t> </a:t>
            </a:r>
          </a:p>
          <a:p>
            <a:pPr>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endParaRPr lang="en-US" sz="2200" dirty="0">
              <a:solidFill>
                <a:srgbClr val="000000"/>
              </a:solidFill>
              <a:latin typeface="Verdana" pitchFamily="34" charset="0"/>
              <a:cs typeface="Times New Roman" pitchFamily="18" charset="0"/>
            </a:endParaRPr>
          </a:p>
          <a:p>
            <a:pPr algn="just">
              <a:buClrTx/>
              <a:tabLst>
                <a:tab pos="0" algn="l"/>
                <a:tab pos="447420" algn="l"/>
                <a:tab pos="896427" algn="l"/>
                <a:tab pos="1345432" algn="l"/>
                <a:tab pos="1794442" algn="l"/>
                <a:tab pos="2243446" algn="l"/>
                <a:tab pos="2692456" algn="l"/>
                <a:tab pos="3141458" algn="l"/>
                <a:tab pos="3590465" algn="l"/>
                <a:tab pos="4039473" algn="l"/>
                <a:tab pos="4488477" algn="l"/>
                <a:tab pos="4937485" algn="l"/>
                <a:tab pos="5386492" algn="l"/>
                <a:tab pos="5835497" algn="l"/>
                <a:tab pos="6284504" algn="l"/>
                <a:tab pos="6733511" algn="l"/>
                <a:tab pos="7182518" algn="l"/>
                <a:tab pos="7631526" algn="l"/>
                <a:tab pos="8080530" algn="l"/>
                <a:tab pos="8529538" algn="l"/>
                <a:tab pos="8978542" algn="l"/>
              </a:tabLst>
            </a:pPr>
            <a:r>
              <a:rPr lang="sr-Latn-CS" sz="2400" dirty="0">
                <a:solidFill>
                  <a:srgbClr val="000000"/>
                </a:solidFill>
                <a:latin typeface="Verdana" pitchFamily="34" charset="0"/>
                <a:cs typeface="Times New Roman" pitchFamily="18" charset="0"/>
              </a:rPr>
              <a:t> </a:t>
            </a:r>
          </a:p>
        </p:txBody>
      </p:sp>
      <p:pic>
        <p:nvPicPr>
          <p:cNvPr id="2063" name="Picture 15"/>
          <p:cNvPicPr>
            <a:picLocks noChangeAspect="1" noChangeArrowheads="1"/>
          </p:cNvPicPr>
          <p:nvPr/>
        </p:nvPicPr>
        <p:blipFill>
          <a:blip r:embed="rId6"/>
          <a:srcRect/>
          <a:stretch>
            <a:fillRect/>
          </a:stretch>
        </p:blipFill>
        <p:spPr bwMode="auto">
          <a:xfrm>
            <a:off x="15001917" y="385677"/>
            <a:ext cx="2714644" cy="2714644"/>
          </a:xfrm>
          <a:prstGeom prst="rect">
            <a:avLst/>
          </a:prstGeom>
          <a:noFill/>
          <a:ln w="9525">
            <a:noFill/>
            <a:miter lim="800000"/>
            <a:headEnd/>
            <a:tailEnd/>
          </a:ln>
          <a:effectLst/>
        </p:spPr>
      </p:pic>
      <p:pic>
        <p:nvPicPr>
          <p:cNvPr id="16" name="Picture 15" descr="Picture1.jpg"/>
          <p:cNvPicPr>
            <a:picLocks noChangeAspect="1"/>
          </p:cNvPicPr>
          <p:nvPr/>
        </p:nvPicPr>
        <p:blipFill>
          <a:blip r:embed="rId7"/>
          <a:stretch>
            <a:fillRect/>
          </a:stretch>
        </p:blipFill>
        <p:spPr>
          <a:xfrm>
            <a:off x="428565" y="457115"/>
            <a:ext cx="2500267" cy="2525094"/>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TotalTime>
  <Words>24</Words>
  <PresentationFormat>Custom</PresentationFormat>
  <Paragraphs>59</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Foundry</vt:lpstr>
      <vt:lpstr>Microsoft Equation 3.0</vt:lpstr>
      <vt:lpstr>НАСЛОВ   Аутор 1.а ; Аутор 2.б Ментор:  Школа, разред, место; школа разред, место Регионални центар за таленте БЕОГРАД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MAGNETIC PROPERTIES OF DINUCLEAR COBALT COMPLEX [CO2(OX)TPMC](CLO4)2·3H2O IN HIGH MAGNETIC FIELDS   N. DJ LAZAROV, V. SPASOJEVIC, V. KUSIGERSKI, V. M. MATIC AND M. MILIC, Laboratory for Theoretical and Condensed Matter Physics, Vinca Institute of Nuclear Sciences, P. O. Box 522, 11001 Belgrad, Serbia and Montenegro, vojas@vin.bg.ac.yu</dc:title>
  <dc:creator>Mr. No</dc:creator>
  <cp:lastModifiedBy>CZT</cp:lastModifiedBy>
  <cp:revision>101</cp:revision>
  <cp:lastPrinted>1601-01-01T00:00:00Z</cp:lastPrinted>
  <dcterms:created xsi:type="dcterms:W3CDTF">2003-08-15T12:26:17Z</dcterms:created>
  <dcterms:modified xsi:type="dcterms:W3CDTF">2019-11-22T12:20:41Z</dcterms:modified>
</cp:coreProperties>
</file>